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5" r:id="rId17"/>
    <p:sldId id="276" r:id="rId18"/>
    <p:sldId id="277" r:id="rId19"/>
    <p:sldId id="279" r:id="rId20"/>
    <p:sldId id="278" r:id="rId21"/>
    <p:sldId id="274" r:id="rId22"/>
    <p:sldId id="273" r:id="rId23"/>
    <p:sldId id="280" r:id="rId24"/>
  </p:sldIdLst>
  <p:sldSz cx="9144000" cy="5143500" type="screen16x9"/>
  <p:notesSz cx="6858000" cy="9144000"/>
  <p:embeddedFontLst>
    <p:embeddedFont>
      <p:font typeface="Barlow Medium" panose="020B0604020202020204" charset="0"/>
      <p:regular r:id="rId26"/>
      <p:bold r:id="rId27"/>
      <p:italic r:id="rId28"/>
      <p:boldItalic r:id="rId29"/>
    </p:embeddedFont>
    <p:embeddedFont>
      <p:font typeface="Barlow Light" panose="020B060402020202020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Barlow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7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4450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b87c9a92b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fb87c9a92b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30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b87c9a92b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fb87c9a92b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96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b87c9a92b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b87c9a92b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43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b87c9a92b_0_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fb87c9a92b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695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b87c9a92b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fb87c9a92b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046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fb87c9a92b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fb87c9a92b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68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fb87c9a92b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fb87c9a92b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3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fb87c9a92b_0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fb87c9a92b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707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b87c9a92b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gfb87c9a92b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6594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fb87c9a92b_0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fb87c9a92b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363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fb87c9a92b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gfb87c9a92b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10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b87c9a92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fb87c9a92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79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fb87c9a92b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fb87c9a92b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08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fb87c9a92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fb87c9a92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329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b87c9a92b_0_1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fb87c9a92b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768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50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87c9a92b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fb87c9a92b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6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87c9a92b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fb87c9a92b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28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b87c9a92b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b87c9a92b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53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b87c9a92b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fb87c9a92b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10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87c9a92b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fb87c9a92b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27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87c9a92b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fb87c9a92b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89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b87c9a92b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fb87c9a92b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86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90675" y="-430404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49540" y="784173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314625" y="4788300"/>
            <a:ext cx="548700" cy="1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buNone/>
              <a:defRPr/>
            </a:lvl1pPr>
            <a:lvl2pPr lvl="1" algn="l">
              <a:buNone/>
              <a:defRPr/>
            </a:lvl2pPr>
            <a:lvl3pPr lvl="2" algn="l">
              <a:buNone/>
              <a:defRPr/>
            </a:lvl3pPr>
            <a:lvl4pPr lvl="3" algn="l">
              <a:buNone/>
              <a:defRPr/>
            </a:lvl4pPr>
            <a:lvl5pPr lvl="4" algn="l">
              <a:buNone/>
              <a:defRPr/>
            </a:lvl5pPr>
            <a:lvl6pPr lvl="5" algn="l">
              <a:buNone/>
              <a:defRPr/>
            </a:lvl6pPr>
            <a:lvl7pPr lvl="6" algn="l">
              <a:buNone/>
              <a:defRPr/>
            </a:lvl7pPr>
            <a:lvl8pPr lvl="7" algn="l">
              <a:buNone/>
              <a:defRPr/>
            </a:lvl8pPr>
            <a:lvl9pPr lvl="8" algn="l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2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0" y="0"/>
            <a:ext cx="9144000" cy="5151300"/>
          </a:xfrm>
          <a:prstGeom prst="rect">
            <a:avLst/>
          </a:prstGeom>
          <a:solidFill>
            <a:srgbClr val="363739">
              <a:alpha val="70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42900" y="361950"/>
            <a:ext cx="539646" cy="134911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488950" rtl="0">
              <a:spcBef>
                <a:spcPts val="0"/>
              </a:spcBef>
              <a:spcAft>
                <a:spcPts val="0"/>
              </a:spcAft>
              <a:buSzPts val="4100"/>
              <a:buChar char="•"/>
              <a:defRPr sz="4100" b="1"/>
            </a:lvl1pPr>
            <a:lvl2pPr marL="914400" lvl="1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2pPr>
            <a:lvl3pPr marL="1371600" lvl="2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3pPr>
            <a:lvl4pPr marL="1828800" lvl="3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4pPr>
            <a:lvl5pPr marL="2286000" lvl="4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5pPr>
            <a:lvl6pPr marL="2743200" lvl="5" indent="-488950" rtl="0">
              <a:spcBef>
                <a:spcPts val="800"/>
              </a:spcBef>
              <a:spcAft>
                <a:spcPts val="0"/>
              </a:spcAft>
              <a:buSzPts val="4100"/>
              <a:buChar char="■"/>
              <a:defRPr sz="4100" b="1"/>
            </a:lvl6pPr>
            <a:lvl7pPr marL="3200400" lvl="6" indent="-488950" rtl="0">
              <a:spcBef>
                <a:spcPts val="800"/>
              </a:spcBef>
              <a:spcAft>
                <a:spcPts val="0"/>
              </a:spcAft>
              <a:buSzPts val="4100"/>
              <a:buChar char="●"/>
              <a:defRPr sz="4100" b="1"/>
            </a:lvl7pPr>
            <a:lvl8pPr marL="3657600" lvl="7" indent="-488950" rtl="0">
              <a:spcBef>
                <a:spcPts val="800"/>
              </a:spcBef>
              <a:spcAft>
                <a:spcPts val="0"/>
              </a:spcAft>
              <a:buSzPts val="4100"/>
              <a:buChar char="○"/>
              <a:defRPr sz="4100" b="1"/>
            </a:lvl8pPr>
            <a:lvl9pPr marL="4114800" lvl="8" indent="-488950" rtl="0">
              <a:spcBef>
                <a:spcPts val="800"/>
              </a:spcBef>
              <a:spcAft>
                <a:spcPts val="800"/>
              </a:spcAft>
              <a:buSzPts val="4100"/>
              <a:buChar char="■"/>
              <a:defRPr sz="4100" b="1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515532" y="604394"/>
            <a:ext cx="537342" cy="5397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549307" y="869192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17581" y="2205888"/>
            <a:ext cx="1467171" cy="734205"/>
          </a:xfrm>
          <a:custGeom>
            <a:avLst/>
            <a:gdLst/>
            <a:ahLst/>
            <a:cxnLst/>
            <a:rect l="l" t="t" r="r" b="b"/>
            <a:pathLst>
              <a:path w="2934342" h="1468410" extrusionOk="0">
                <a:moveTo>
                  <a:pt x="2934342" y="0"/>
                </a:moveTo>
                <a:cubicBezTo>
                  <a:pt x="2934342" y="811099"/>
                  <a:pt x="2277030" y="1468411"/>
                  <a:pt x="1465931" y="1468411"/>
                </a:cubicBezTo>
                <a:cubicBezTo>
                  <a:pt x="654832" y="1468411"/>
                  <a:pt x="0" y="811099"/>
                  <a:pt x="0" y="0"/>
                </a:cubicBezTo>
                <a:lnTo>
                  <a:pt x="293434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7262" y="806038"/>
            <a:ext cx="173875" cy="1364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Georgia"/>
              </a:rPr>
              <a:t>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122876" y="1967475"/>
            <a:ext cx="3162600" cy="2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846689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5176777" y="1967475"/>
            <a:ext cx="2108700" cy="25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6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516600" y="4406300"/>
            <a:ext cx="7772100" cy="3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Barlow"/>
              <a:buNone/>
              <a:defRPr sz="4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buNone/>
              <a:defRPr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pexel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514350" y="1838325"/>
            <a:ext cx="34974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Title Goes Here</a:t>
            </a:r>
            <a:endParaRPr/>
          </a:p>
        </p:txBody>
      </p:sp>
      <p:sp>
        <p:nvSpPr>
          <p:cNvPr id="60" name="Google Shape;60;p12"/>
          <p:cNvSpPr txBox="1"/>
          <p:nvPr/>
        </p:nvSpPr>
        <p:spPr>
          <a:xfrm>
            <a:off x="314628" y="4788300"/>
            <a:ext cx="399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01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 l="29810" r="18507"/>
          <a:stretch/>
        </p:blipFill>
        <p:spPr>
          <a:xfrm>
            <a:off x="5555434" y="796979"/>
            <a:ext cx="2810655" cy="362574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/>
          <p:nvPr/>
        </p:nvSpPr>
        <p:spPr>
          <a:xfrm>
            <a:off x="5133805" y="3409950"/>
            <a:ext cx="1219200" cy="121919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7441602" y="1384379"/>
            <a:ext cx="1400232" cy="700707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/>
          <p:cNvPicPr preferRelativeResize="0"/>
          <p:nvPr/>
        </p:nvPicPr>
        <p:blipFill rotWithShape="1">
          <a:blip r:embed="rId3">
            <a:alphaModFix/>
          </a:blip>
          <a:srcRect b="15626"/>
          <a:stretch/>
        </p:blipFill>
        <p:spPr>
          <a:xfrm>
            <a:off x="0" y="0"/>
            <a:ext cx="9144006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2"/>
          <p:cNvGrpSpPr/>
          <p:nvPr/>
        </p:nvGrpSpPr>
        <p:grpSpPr>
          <a:xfrm>
            <a:off x="8537330" y="4618234"/>
            <a:ext cx="611438" cy="529988"/>
            <a:chOff x="0" y="0"/>
            <a:chExt cx="1630500" cy="1413300"/>
          </a:xfrm>
        </p:grpSpPr>
        <p:sp>
          <p:nvSpPr>
            <p:cNvPr id="214" name="Google Shape;214;p22"/>
            <p:cNvSpPr/>
            <p:nvPr/>
          </p:nvSpPr>
          <p:spPr>
            <a:xfrm>
              <a:off x="0" y="0"/>
              <a:ext cx="1630500" cy="1413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282652" y="464177"/>
              <a:ext cx="1065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5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11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3"/>
          <p:cNvGrpSpPr/>
          <p:nvPr/>
        </p:nvGrpSpPr>
        <p:grpSpPr>
          <a:xfrm>
            <a:off x="-212108" y="-90359"/>
            <a:ext cx="1908216" cy="5225404"/>
            <a:chOff x="1026284" y="-180719"/>
            <a:chExt cx="3816432" cy="10450808"/>
          </a:xfrm>
        </p:grpSpPr>
        <p:sp>
          <p:nvSpPr>
            <p:cNvPr id="221" name="Google Shape;221;p23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23"/>
          <p:cNvGrpSpPr/>
          <p:nvPr/>
        </p:nvGrpSpPr>
        <p:grpSpPr>
          <a:xfrm>
            <a:off x="514350" y="0"/>
            <a:ext cx="4856246" cy="5143501"/>
            <a:chOff x="0" y="0"/>
            <a:chExt cx="12949990" cy="13716001"/>
          </a:xfrm>
        </p:grpSpPr>
        <p:pic>
          <p:nvPicPr>
            <p:cNvPr id="237" name="Google Shape;237;p23"/>
            <p:cNvPicPr preferRelativeResize="0"/>
            <p:nvPr/>
          </p:nvPicPr>
          <p:blipFill rotWithShape="1">
            <a:blip r:embed="rId3">
              <a:alphaModFix/>
            </a:blip>
            <a:srcRect t="14694" b="14694"/>
            <a:stretch/>
          </p:blipFill>
          <p:spPr>
            <a:xfrm>
              <a:off x="0" y="0"/>
              <a:ext cx="6474995" cy="6858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3"/>
            <p:cNvPicPr preferRelativeResize="0"/>
            <p:nvPr/>
          </p:nvPicPr>
          <p:blipFill rotWithShape="1">
            <a:blip r:embed="rId4">
              <a:alphaModFix/>
            </a:blip>
            <a:srcRect t="14694" b="14694"/>
            <a:stretch/>
          </p:blipFill>
          <p:spPr>
            <a:xfrm>
              <a:off x="6474995" y="0"/>
              <a:ext cx="6474995" cy="6858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3"/>
            <p:cNvPicPr preferRelativeResize="0"/>
            <p:nvPr/>
          </p:nvPicPr>
          <p:blipFill rotWithShape="1">
            <a:blip r:embed="rId5">
              <a:alphaModFix/>
            </a:blip>
            <a:srcRect l="15326" r="21728"/>
            <a:stretch/>
          </p:blipFill>
          <p:spPr>
            <a:xfrm>
              <a:off x="0" y="6858000"/>
              <a:ext cx="6474993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3"/>
            <p:cNvPicPr preferRelativeResize="0"/>
            <p:nvPr/>
          </p:nvPicPr>
          <p:blipFill rotWithShape="1">
            <a:blip r:embed="rId6">
              <a:alphaModFix/>
            </a:blip>
            <a:srcRect t="14694" b="14694"/>
            <a:stretch/>
          </p:blipFill>
          <p:spPr>
            <a:xfrm>
              <a:off x="6474995" y="6858000"/>
              <a:ext cx="6474995" cy="685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23"/>
          <p:cNvSpPr/>
          <p:nvPr/>
        </p:nvSpPr>
        <p:spPr>
          <a:xfrm>
            <a:off x="5370596" y="0"/>
            <a:ext cx="3773400" cy="51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5923798" y="2442709"/>
            <a:ext cx="2667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a caption for the photos.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3" name="Google Shape;243;p23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4"/>
          <p:cNvGrpSpPr/>
          <p:nvPr/>
        </p:nvGrpSpPr>
        <p:grpSpPr>
          <a:xfrm>
            <a:off x="1980479" y="1874347"/>
            <a:ext cx="5182988" cy="1479414"/>
            <a:chOff x="0" y="285750"/>
            <a:chExt cx="13821300" cy="3945104"/>
          </a:xfrm>
        </p:grpSpPr>
        <p:sp>
          <p:nvSpPr>
            <p:cNvPr id="249" name="Google Shape;249;p24"/>
            <p:cNvSpPr txBox="1"/>
            <p:nvPr/>
          </p:nvSpPr>
          <p:spPr>
            <a:xfrm>
              <a:off x="0" y="285750"/>
              <a:ext cx="138213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 b="1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123,456,789</a:t>
              </a:r>
              <a:endParaRPr sz="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1292488" y="3574154"/>
              <a:ext cx="1123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2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51" name="Google Shape;251;p24"/>
          <p:cNvSpPr/>
          <p:nvPr/>
        </p:nvSpPr>
        <p:spPr>
          <a:xfrm>
            <a:off x="-754241" y="2818631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762000" y="4019550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7270299" y="250425"/>
            <a:ext cx="1359408" cy="1359404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12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/>
        </p:nvSpPr>
        <p:spPr>
          <a:xfrm>
            <a:off x="3050029" y="503433"/>
            <a:ext cx="4541400" cy="63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2 out 5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3050029" y="1187428"/>
            <a:ext cx="4541400" cy="24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3050029" y="2086161"/>
            <a:ext cx="4541400" cy="63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95%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3050029" y="2770155"/>
            <a:ext cx="4541400" cy="24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3050029" y="3668889"/>
            <a:ext cx="4541400" cy="63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u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123 million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3050029" y="4352883"/>
            <a:ext cx="4541400" cy="24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65" name="Google Shape;265;p25"/>
          <p:cNvGrpSpPr/>
          <p:nvPr/>
        </p:nvGrpSpPr>
        <p:grpSpPr>
          <a:xfrm>
            <a:off x="526328" y="2129442"/>
            <a:ext cx="1746933" cy="928367"/>
            <a:chOff x="17180" y="-45340"/>
            <a:chExt cx="2505641" cy="1331565"/>
          </a:xfrm>
        </p:grpSpPr>
        <p:sp>
          <p:nvSpPr>
            <p:cNvPr id="266" name="Google Shape;266;p25"/>
            <p:cNvSpPr/>
            <p:nvPr/>
          </p:nvSpPr>
          <p:spPr>
            <a:xfrm>
              <a:off x="17180" y="0"/>
              <a:ext cx="2505641" cy="1286225"/>
            </a:xfrm>
            <a:custGeom>
              <a:avLst/>
              <a:gdLst/>
              <a:ahLst/>
              <a:cxnLst/>
              <a:rect l="l" t="t" r="r" b="b"/>
              <a:pathLst>
                <a:path w="2505641" h="1286225" extrusionOk="0">
                  <a:moveTo>
                    <a:pt x="23148" y="952500"/>
                  </a:moveTo>
                  <a:cubicBezTo>
                    <a:pt x="167927" y="391772"/>
                    <a:pt x="673702" y="0"/>
                    <a:pt x="1252820" y="0"/>
                  </a:cubicBezTo>
                  <a:cubicBezTo>
                    <a:pt x="1831938" y="0"/>
                    <a:pt x="2337713" y="391772"/>
                    <a:pt x="2482492" y="952500"/>
                  </a:cubicBezTo>
                  <a:cubicBezTo>
                    <a:pt x="2505640" y="1040524"/>
                    <a:pt x="2479921" y="1134206"/>
                    <a:pt x="2415073" y="1198072"/>
                  </a:cubicBezTo>
                  <a:cubicBezTo>
                    <a:pt x="2350225" y="1261938"/>
                    <a:pt x="2256162" y="1286224"/>
                    <a:pt x="2168502" y="1261736"/>
                  </a:cubicBezTo>
                  <a:cubicBezTo>
                    <a:pt x="2080841" y="1237248"/>
                    <a:pt x="2012983" y="1167728"/>
                    <a:pt x="1990623" y="1079500"/>
                  </a:cubicBezTo>
                  <a:cubicBezTo>
                    <a:pt x="1903756" y="743063"/>
                    <a:pt x="1600291" y="508000"/>
                    <a:pt x="1252820" y="508000"/>
                  </a:cubicBezTo>
                  <a:cubicBezTo>
                    <a:pt x="905349" y="508000"/>
                    <a:pt x="601884" y="743063"/>
                    <a:pt x="515017" y="1079500"/>
                  </a:cubicBezTo>
                  <a:cubicBezTo>
                    <a:pt x="492657" y="1167728"/>
                    <a:pt x="424799" y="1237248"/>
                    <a:pt x="337138" y="1261736"/>
                  </a:cubicBezTo>
                  <a:cubicBezTo>
                    <a:pt x="249478" y="1286224"/>
                    <a:pt x="155414" y="1261938"/>
                    <a:pt x="90567" y="1198072"/>
                  </a:cubicBezTo>
                  <a:cubicBezTo>
                    <a:pt x="25719" y="1134206"/>
                    <a:pt x="0" y="1040524"/>
                    <a:pt x="23148" y="9525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17180" y="-45340"/>
              <a:ext cx="1804505" cy="1331565"/>
            </a:xfrm>
            <a:custGeom>
              <a:avLst/>
              <a:gdLst/>
              <a:ahLst/>
              <a:cxnLst/>
              <a:rect l="l" t="t" r="r" b="b"/>
              <a:pathLst>
                <a:path w="1804505" h="1331565" extrusionOk="0">
                  <a:moveTo>
                    <a:pt x="23148" y="997840"/>
                  </a:moveTo>
                  <a:cubicBezTo>
                    <a:pt x="108935" y="665589"/>
                    <a:pt x="325519" y="382193"/>
                    <a:pt x="623587" y="212178"/>
                  </a:cubicBezTo>
                  <a:cubicBezTo>
                    <a:pt x="921656" y="42163"/>
                    <a:pt x="1275837" y="0"/>
                    <a:pt x="1605488" y="95289"/>
                  </a:cubicBezTo>
                  <a:cubicBezTo>
                    <a:pt x="1693038" y="120172"/>
                    <a:pt x="1760581" y="189998"/>
                    <a:pt x="1782543" y="278325"/>
                  </a:cubicBezTo>
                  <a:cubicBezTo>
                    <a:pt x="1804505" y="366653"/>
                    <a:pt x="1777528" y="459980"/>
                    <a:pt x="1711827" y="522968"/>
                  </a:cubicBezTo>
                  <a:cubicBezTo>
                    <a:pt x="1646126" y="585955"/>
                    <a:pt x="1551744" y="608975"/>
                    <a:pt x="1464421" y="583309"/>
                  </a:cubicBezTo>
                  <a:cubicBezTo>
                    <a:pt x="1266630" y="526136"/>
                    <a:pt x="1054121" y="551434"/>
                    <a:pt x="875281" y="653443"/>
                  </a:cubicBezTo>
                  <a:cubicBezTo>
                    <a:pt x="696440" y="755452"/>
                    <a:pt x="566489" y="925490"/>
                    <a:pt x="515017" y="1124840"/>
                  </a:cubicBezTo>
                  <a:cubicBezTo>
                    <a:pt x="492657" y="1213068"/>
                    <a:pt x="424799" y="1282588"/>
                    <a:pt x="337138" y="1307076"/>
                  </a:cubicBezTo>
                  <a:cubicBezTo>
                    <a:pt x="249478" y="1331564"/>
                    <a:pt x="155414" y="1307278"/>
                    <a:pt x="90567" y="1243412"/>
                  </a:cubicBezTo>
                  <a:cubicBezTo>
                    <a:pt x="25719" y="1179546"/>
                    <a:pt x="0" y="1085864"/>
                    <a:pt x="23148" y="9978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5"/>
          <p:cNvGrpSpPr/>
          <p:nvPr/>
        </p:nvGrpSpPr>
        <p:grpSpPr>
          <a:xfrm>
            <a:off x="506479" y="4043319"/>
            <a:ext cx="1786503" cy="319247"/>
            <a:chOff x="-5645" y="-183"/>
            <a:chExt cx="1281290" cy="228966"/>
          </a:xfrm>
        </p:grpSpPr>
        <p:sp>
          <p:nvSpPr>
            <p:cNvPr id="269" name="Google Shape;269;p25"/>
            <p:cNvSpPr/>
            <p:nvPr/>
          </p:nvSpPr>
          <p:spPr>
            <a:xfrm>
              <a:off x="-5645" y="-183"/>
              <a:ext cx="1281290" cy="228966"/>
            </a:xfrm>
            <a:custGeom>
              <a:avLst/>
              <a:gdLst/>
              <a:ahLst/>
              <a:cxnLst/>
              <a:rect l="l" t="t" r="r" b="b"/>
              <a:pathLst>
                <a:path w="1281290" h="228966" extrusionOk="0">
                  <a:moveTo>
                    <a:pt x="119945" y="183"/>
                  </a:moveTo>
                  <a:lnTo>
                    <a:pt x="1161345" y="183"/>
                  </a:lnTo>
                  <a:cubicBezTo>
                    <a:pt x="1202302" y="0"/>
                    <a:pt x="1240227" y="21745"/>
                    <a:pt x="1260759" y="57185"/>
                  </a:cubicBezTo>
                  <a:cubicBezTo>
                    <a:pt x="1281290" y="92625"/>
                    <a:pt x="1281290" y="136341"/>
                    <a:pt x="1260759" y="171781"/>
                  </a:cubicBezTo>
                  <a:cubicBezTo>
                    <a:pt x="1240227" y="207221"/>
                    <a:pt x="1202302" y="228966"/>
                    <a:pt x="11613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-5645" y="-183"/>
              <a:ext cx="862190" cy="228966"/>
            </a:xfrm>
            <a:custGeom>
              <a:avLst/>
              <a:gdLst/>
              <a:ahLst/>
              <a:cxnLst/>
              <a:rect l="l" t="t" r="r" b="b"/>
              <a:pathLst>
                <a:path w="862190" h="228966" extrusionOk="0">
                  <a:moveTo>
                    <a:pt x="119945" y="183"/>
                  </a:moveTo>
                  <a:lnTo>
                    <a:pt x="742245" y="183"/>
                  </a:lnTo>
                  <a:cubicBezTo>
                    <a:pt x="783202" y="0"/>
                    <a:pt x="821127" y="21745"/>
                    <a:pt x="841659" y="57185"/>
                  </a:cubicBezTo>
                  <a:cubicBezTo>
                    <a:pt x="862190" y="92625"/>
                    <a:pt x="862190" y="136341"/>
                    <a:pt x="841659" y="171781"/>
                  </a:cubicBezTo>
                  <a:cubicBezTo>
                    <a:pt x="821127" y="207221"/>
                    <a:pt x="783202" y="228966"/>
                    <a:pt x="742245" y="228783"/>
                  </a:cubicBezTo>
                  <a:lnTo>
                    <a:pt x="119945" y="228783"/>
                  </a:lnTo>
                  <a:cubicBezTo>
                    <a:pt x="78988" y="228966"/>
                    <a:pt x="41063" y="207221"/>
                    <a:pt x="20531" y="171781"/>
                  </a:cubicBezTo>
                  <a:cubicBezTo>
                    <a:pt x="0" y="136341"/>
                    <a:pt x="0" y="92625"/>
                    <a:pt x="20531" y="57185"/>
                  </a:cubicBezTo>
                  <a:cubicBezTo>
                    <a:pt x="41063" y="21745"/>
                    <a:pt x="78988" y="0"/>
                    <a:pt x="119945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5"/>
          <p:cNvGrpSpPr/>
          <p:nvPr/>
        </p:nvGrpSpPr>
        <p:grpSpPr>
          <a:xfrm>
            <a:off x="518735" y="711776"/>
            <a:ext cx="1762403" cy="605548"/>
            <a:chOff x="16351" y="0"/>
            <a:chExt cx="6571227" cy="2257821"/>
          </a:xfrm>
        </p:grpSpPr>
        <p:sp>
          <p:nvSpPr>
            <p:cNvPr id="272" name="Google Shape;272;p25"/>
            <p:cNvSpPr/>
            <p:nvPr/>
          </p:nvSpPr>
          <p:spPr>
            <a:xfrm>
              <a:off x="16351" y="0"/>
              <a:ext cx="2570727" cy="2257821"/>
            </a:xfrm>
            <a:custGeom>
              <a:avLst/>
              <a:gdLst/>
              <a:ahLst/>
              <a:cxnLst/>
              <a:rect l="l" t="t" r="r" b="b"/>
              <a:pathLst>
                <a:path w="2570727" h="2257821" extrusionOk="0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2683351" y="0"/>
              <a:ext cx="3904227" cy="2257821"/>
            </a:xfrm>
            <a:custGeom>
              <a:avLst/>
              <a:gdLst/>
              <a:ahLst/>
              <a:cxnLst/>
              <a:rect l="l" t="t" r="r" b="b"/>
              <a:pathLst>
                <a:path w="3904227" h="2257821" extrusionOk="0">
                  <a:moveTo>
                    <a:pt x="618649" y="0"/>
                  </a:moveTo>
                  <a:lnTo>
                    <a:pt x="618649" y="0"/>
                  </a:lnTo>
                  <a:cubicBezTo>
                    <a:pt x="562512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4504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6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/>
          <p:nvPr/>
        </p:nvSpPr>
        <p:spPr>
          <a:xfrm>
            <a:off x="514350" y="1744572"/>
            <a:ext cx="80550" cy="86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7"/>
          <p:cNvSpPr/>
          <p:nvPr/>
        </p:nvSpPr>
        <p:spPr>
          <a:xfrm>
            <a:off x="2846712" y="1744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"/>
          <p:cNvSpPr/>
          <p:nvPr/>
        </p:nvSpPr>
        <p:spPr>
          <a:xfrm>
            <a:off x="5179198" y="1744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7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449" name="Google Shape;449;p27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body" idx="2"/>
          </p:nvPr>
        </p:nvSpPr>
        <p:spPr>
          <a:xfrm>
            <a:off x="2846688" y="1967475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1" name="Google Shape;451;p27"/>
          <p:cNvSpPr txBox="1">
            <a:spLocks noGrp="1"/>
          </p:cNvSpPr>
          <p:nvPr>
            <p:ph type="body" idx="3"/>
          </p:nvPr>
        </p:nvSpPr>
        <p:spPr>
          <a:xfrm>
            <a:off x="5176776" y="1967475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2" name="Google Shape;452;p27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53" name="Google Shape;453;p27"/>
          <p:cNvSpPr/>
          <p:nvPr/>
        </p:nvSpPr>
        <p:spPr>
          <a:xfrm>
            <a:off x="514350" y="3268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>
            <a:off x="2846712" y="3268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"/>
          <p:cNvSpPr/>
          <p:nvPr/>
        </p:nvSpPr>
        <p:spPr>
          <a:xfrm>
            <a:off x="5179198" y="3268572"/>
            <a:ext cx="807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"/>
          <p:cNvSpPr txBox="1">
            <a:spLocks noGrp="1"/>
          </p:cNvSpPr>
          <p:nvPr>
            <p:ph type="body" idx="1"/>
          </p:nvPr>
        </p:nvSpPr>
        <p:spPr>
          <a:xfrm>
            <a:off x="516600" y="3491475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7" name="Google Shape;457;p27"/>
          <p:cNvSpPr txBox="1">
            <a:spLocks noGrp="1"/>
          </p:cNvSpPr>
          <p:nvPr>
            <p:ph type="body" idx="2"/>
          </p:nvPr>
        </p:nvSpPr>
        <p:spPr>
          <a:xfrm>
            <a:off x="2846688" y="3491475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458" name="Google Shape;458;p27"/>
          <p:cNvSpPr txBox="1">
            <a:spLocks noGrp="1"/>
          </p:cNvSpPr>
          <p:nvPr>
            <p:ph type="body" idx="3"/>
          </p:nvPr>
        </p:nvSpPr>
        <p:spPr>
          <a:xfrm>
            <a:off x="5176776" y="3491475"/>
            <a:ext cx="2108700" cy="9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28"/>
          <p:cNvCxnSpPr/>
          <p:nvPr/>
        </p:nvCxnSpPr>
        <p:spPr>
          <a:xfrm>
            <a:off x="784094" y="2577761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64" name="Google Shape;464;p28"/>
          <p:cNvGrpSpPr/>
          <p:nvPr/>
        </p:nvGrpSpPr>
        <p:grpSpPr>
          <a:xfrm>
            <a:off x="514350" y="2975372"/>
            <a:ext cx="1682438" cy="874668"/>
            <a:chOff x="0" y="-66675"/>
            <a:chExt cx="4486500" cy="2332449"/>
          </a:xfrm>
        </p:grpSpPr>
        <p:sp>
          <p:nvSpPr>
            <p:cNvPr id="465" name="Google Shape;465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66" name="Google Shape;466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67" name="Google Shape;467;p28"/>
          <p:cNvGrpSpPr/>
          <p:nvPr/>
        </p:nvGrpSpPr>
        <p:grpSpPr>
          <a:xfrm>
            <a:off x="2658629" y="2975372"/>
            <a:ext cx="1682438" cy="874668"/>
            <a:chOff x="0" y="-66675"/>
            <a:chExt cx="4486500" cy="2332449"/>
          </a:xfrm>
        </p:grpSpPr>
        <p:sp>
          <p:nvSpPr>
            <p:cNvPr id="468" name="Google Shape;468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69" name="Google Shape;469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0" name="Google Shape;470;p28"/>
          <p:cNvGrpSpPr/>
          <p:nvPr/>
        </p:nvGrpSpPr>
        <p:grpSpPr>
          <a:xfrm>
            <a:off x="6947188" y="2975372"/>
            <a:ext cx="1682438" cy="874668"/>
            <a:chOff x="0" y="-66675"/>
            <a:chExt cx="4486500" cy="2332449"/>
          </a:xfrm>
        </p:grpSpPr>
        <p:sp>
          <p:nvSpPr>
            <p:cNvPr id="471" name="Google Shape;471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2" name="Google Shape;472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3" name="Google Shape;473;p28"/>
          <p:cNvGrpSpPr/>
          <p:nvPr/>
        </p:nvGrpSpPr>
        <p:grpSpPr>
          <a:xfrm>
            <a:off x="4802909" y="2975372"/>
            <a:ext cx="1682438" cy="874668"/>
            <a:chOff x="0" y="-66675"/>
            <a:chExt cx="4486500" cy="2332449"/>
          </a:xfrm>
        </p:grpSpPr>
        <p:sp>
          <p:nvSpPr>
            <p:cNvPr id="474" name="Google Shape;474;p28"/>
            <p:cNvSpPr txBox="1"/>
            <p:nvPr/>
          </p:nvSpPr>
          <p:spPr>
            <a:xfrm>
              <a:off x="0" y="-66675"/>
              <a:ext cx="4486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Add a main point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5" name="Google Shape;475;p28"/>
            <p:cNvSpPr txBox="1"/>
            <p:nvPr/>
          </p:nvSpPr>
          <p:spPr>
            <a:xfrm>
              <a:off x="0" y="1083774"/>
              <a:ext cx="44865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76" name="Google Shape;476;p28"/>
          <p:cNvSpPr/>
          <p:nvPr/>
        </p:nvSpPr>
        <p:spPr>
          <a:xfrm>
            <a:off x="514350" y="2477521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7" name="Google Shape;477;p28"/>
          <p:cNvCxnSpPr/>
          <p:nvPr/>
        </p:nvCxnSpPr>
        <p:spPr>
          <a:xfrm>
            <a:off x="2928373" y="2577761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p28"/>
          <p:cNvCxnSpPr/>
          <p:nvPr/>
        </p:nvCxnSpPr>
        <p:spPr>
          <a:xfrm>
            <a:off x="5072653" y="2577761"/>
            <a:ext cx="1810200" cy="0"/>
          </a:xfrm>
          <a:prstGeom prst="straightConnector1">
            <a:avLst/>
          </a:prstGeom>
          <a:noFill/>
          <a:ln w="9525" cap="rnd" cmpd="sng">
            <a:solidFill>
              <a:schemeClr val="dk1">
                <a:alpha val="3882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28"/>
          <p:cNvSpPr/>
          <p:nvPr/>
        </p:nvSpPr>
        <p:spPr>
          <a:xfrm>
            <a:off x="2658629" y="2477521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8"/>
          <p:cNvSpPr/>
          <p:nvPr/>
        </p:nvSpPr>
        <p:spPr>
          <a:xfrm>
            <a:off x="4802909" y="2477521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"/>
          <p:cNvSpPr/>
          <p:nvPr/>
        </p:nvSpPr>
        <p:spPr>
          <a:xfrm>
            <a:off x="6947188" y="2479903"/>
            <a:ext cx="204978" cy="204978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483" name="Google Shape;483;p2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1"/>
          <p:cNvGrpSpPr/>
          <p:nvPr/>
        </p:nvGrpSpPr>
        <p:grpSpPr>
          <a:xfrm>
            <a:off x="4868084" y="1119394"/>
            <a:ext cx="3761566" cy="2867505"/>
            <a:chOff x="4868084" y="1119394"/>
            <a:chExt cx="3761566" cy="2867505"/>
          </a:xfrm>
        </p:grpSpPr>
        <p:sp>
          <p:nvSpPr>
            <p:cNvPr id="563" name="Google Shape;563;p31"/>
            <p:cNvSpPr txBox="1"/>
            <p:nvPr/>
          </p:nvSpPr>
          <p:spPr>
            <a:xfrm>
              <a:off x="5264159" y="3802175"/>
              <a:ext cx="384300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1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4" name="Google Shape;564;p31"/>
            <p:cNvSpPr txBox="1"/>
            <p:nvPr/>
          </p:nvSpPr>
          <p:spPr>
            <a:xfrm>
              <a:off x="5965046" y="3802175"/>
              <a:ext cx="412200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2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5" name="Google Shape;565;p31"/>
            <p:cNvSpPr txBox="1"/>
            <p:nvPr/>
          </p:nvSpPr>
          <p:spPr>
            <a:xfrm>
              <a:off x="6681522" y="3802175"/>
              <a:ext cx="4090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3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6" name="Google Shape;566;p31"/>
            <p:cNvSpPr txBox="1"/>
            <p:nvPr/>
          </p:nvSpPr>
          <p:spPr>
            <a:xfrm>
              <a:off x="7394240" y="3802175"/>
              <a:ext cx="413325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4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7" name="Google Shape;567;p31"/>
            <p:cNvSpPr txBox="1"/>
            <p:nvPr/>
          </p:nvSpPr>
          <p:spPr>
            <a:xfrm>
              <a:off x="8111349" y="3802175"/>
              <a:ext cx="408938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Item 5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5142448" y="1227979"/>
              <a:ext cx="3487201" cy="4763"/>
            </a:xfrm>
            <a:custGeom>
              <a:avLst/>
              <a:gdLst/>
              <a:ahLst/>
              <a:cxnLst/>
              <a:rect l="l" t="t" r="r" b="b"/>
              <a:pathLst>
                <a:path w="9299204" h="12700" extrusionOk="0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69" name="Google Shape;569;p31"/>
            <p:cNvSpPr/>
            <p:nvPr/>
          </p:nvSpPr>
          <p:spPr>
            <a:xfrm>
              <a:off x="5142448" y="1731388"/>
              <a:ext cx="3487201" cy="4763"/>
            </a:xfrm>
            <a:custGeom>
              <a:avLst/>
              <a:gdLst/>
              <a:ahLst/>
              <a:cxnLst/>
              <a:rect l="l" t="t" r="r" b="b"/>
              <a:pathLst>
                <a:path w="9299204" h="12700" extrusionOk="0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0" name="Google Shape;570;p31"/>
            <p:cNvSpPr/>
            <p:nvPr/>
          </p:nvSpPr>
          <p:spPr>
            <a:xfrm>
              <a:off x="5142448" y="2234797"/>
              <a:ext cx="3487201" cy="4763"/>
            </a:xfrm>
            <a:custGeom>
              <a:avLst/>
              <a:gdLst/>
              <a:ahLst/>
              <a:cxnLst/>
              <a:rect l="l" t="t" r="r" b="b"/>
              <a:pathLst>
                <a:path w="9299204" h="12700" extrusionOk="0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1" name="Google Shape;571;p31"/>
            <p:cNvSpPr/>
            <p:nvPr/>
          </p:nvSpPr>
          <p:spPr>
            <a:xfrm>
              <a:off x="5142448" y="2738206"/>
              <a:ext cx="3487201" cy="4763"/>
            </a:xfrm>
            <a:custGeom>
              <a:avLst/>
              <a:gdLst/>
              <a:ahLst/>
              <a:cxnLst/>
              <a:rect l="l" t="t" r="r" b="b"/>
              <a:pathLst>
                <a:path w="9299204" h="12700" extrusionOk="0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2" name="Google Shape;572;p31"/>
            <p:cNvSpPr/>
            <p:nvPr/>
          </p:nvSpPr>
          <p:spPr>
            <a:xfrm>
              <a:off x="5142448" y="3241615"/>
              <a:ext cx="3487201" cy="4763"/>
            </a:xfrm>
            <a:custGeom>
              <a:avLst/>
              <a:gdLst/>
              <a:ahLst/>
              <a:cxnLst/>
              <a:rect l="l" t="t" r="r" b="b"/>
              <a:pathLst>
                <a:path w="9299204" h="12700" extrusionOk="0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3" name="Google Shape;573;p31"/>
            <p:cNvSpPr/>
            <p:nvPr/>
          </p:nvSpPr>
          <p:spPr>
            <a:xfrm>
              <a:off x="5142448" y="3745025"/>
              <a:ext cx="3487201" cy="4763"/>
            </a:xfrm>
            <a:custGeom>
              <a:avLst/>
              <a:gdLst/>
              <a:ahLst/>
              <a:cxnLst/>
              <a:rect l="l" t="t" r="r" b="b"/>
              <a:pathLst>
                <a:path w="9299204" h="12700" extrusionOk="0">
                  <a:moveTo>
                    <a:pt x="0" y="0"/>
                  </a:moveTo>
                  <a:lnTo>
                    <a:pt x="9299204" y="0"/>
                  </a:lnTo>
                  <a:lnTo>
                    <a:pt x="9299204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574" name="Google Shape;574;p31"/>
            <p:cNvSpPr txBox="1"/>
            <p:nvPr/>
          </p:nvSpPr>
          <p:spPr>
            <a:xfrm>
              <a:off x="4872474" y="1119394"/>
              <a:ext cx="193725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50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5" name="Google Shape;575;p31"/>
            <p:cNvSpPr txBox="1"/>
            <p:nvPr/>
          </p:nvSpPr>
          <p:spPr>
            <a:xfrm>
              <a:off x="4868084" y="1622803"/>
              <a:ext cx="198113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40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6" name="Google Shape;576;p31"/>
            <p:cNvSpPr txBox="1"/>
            <p:nvPr/>
          </p:nvSpPr>
          <p:spPr>
            <a:xfrm>
              <a:off x="4872325" y="2126212"/>
              <a:ext cx="193950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30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7" name="Google Shape;577;p31"/>
            <p:cNvSpPr txBox="1"/>
            <p:nvPr/>
          </p:nvSpPr>
          <p:spPr>
            <a:xfrm>
              <a:off x="4869125" y="2629621"/>
              <a:ext cx="197100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20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8" name="Google Shape;578;p31"/>
            <p:cNvSpPr txBox="1"/>
            <p:nvPr/>
          </p:nvSpPr>
          <p:spPr>
            <a:xfrm>
              <a:off x="4897179" y="3133030"/>
              <a:ext cx="169088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9" name="Google Shape;579;p31"/>
            <p:cNvSpPr txBox="1"/>
            <p:nvPr/>
          </p:nvSpPr>
          <p:spPr>
            <a:xfrm>
              <a:off x="4949865" y="3636440"/>
              <a:ext cx="116438" cy="18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5141796" y="3239219"/>
              <a:ext cx="629000" cy="508187"/>
            </a:xfrm>
            <a:custGeom>
              <a:avLst/>
              <a:gdLst/>
              <a:ahLst/>
              <a:cxnLst/>
              <a:rect l="l" t="t" r="r" b="b"/>
              <a:pathLst>
                <a:path w="1677332" h="1355165" extrusionOk="0">
                  <a:moveTo>
                    <a:pt x="1738" y="1355166"/>
                  </a:moveTo>
                  <a:lnTo>
                    <a:pt x="1738" y="140300"/>
                  </a:lnTo>
                  <a:cubicBezTo>
                    <a:pt x="0" y="103699"/>
                    <a:pt x="13338" y="67984"/>
                    <a:pt x="38641" y="41480"/>
                  </a:cubicBezTo>
                  <a:cubicBezTo>
                    <a:pt x="63945" y="14976"/>
                    <a:pt x="99004" y="0"/>
                    <a:pt x="135647" y="41"/>
                  </a:cubicBezTo>
                  <a:lnTo>
                    <a:pt x="1541686" y="41"/>
                  </a:lnTo>
                  <a:cubicBezTo>
                    <a:pt x="1578329" y="0"/>
                    <a:pt x="1613388" y="14976"/>
                    <a:pt x="1638692" y="41480"/>
                  </a:cubicBezTo>
                  <a:cubicBezTo>
                    <a:pt x="1663995" y="67984"/>
                    <a:pt x="1677332" y="103699"/>
                    <a:pt x="1675595" y="140300"/>
                  </a:cubicBezTo>
                  <a:lnTo>
                    <a:pt x="1675595" y="13551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5857325" y="2738206"/>
              <a:ext cx="627696" cy="1009199"/>
            </a:xfrm>
            <a:custGeom>
              <a:avLst/>
              <a:gdLst/>
              <a:ahLst/>
              <a:cxnLst/>
              <a:rect l="l" t="t" r="r" b="b"/>
              <a:pathLst>
                <a:path w="1673857" h="2691198" extrusionOk="0">
                  <a:moveTo>
                    <a:pt x="0" y="2691199"/>
                  </a:moveTo>
                  <a:lnTo>
                    <a:pt x="0" y="133909"/>
                  </a:lnTo>
                  <a:cubicBezTo>
                    <a:pt x="0" y="59953"/>
                    <a:pt x="59953" y="0"/>
                    <a:pt x="133908" y="0"/>
                  </a:cubicBezTo>
                  <a:lnTo>
                    <a:pt x="1539948" y="0"/>
                  </a:lnTo>
                  <a:cubicBezTo>
                    <a:pt x="1575463" y="0"/>
                    <a:pt x="1609523" y="14108"/>
                    <a:pt x="1634636" y="39221"/>
                  </a:cubicBezTo>
                  <a:cubicBezTo>
                    <a:pt x="1659749" y="64334"/>
                    <a:pt x="1673857" y="98394"/>
                    <a:pt x="1673857" y="133909"/>
                  </a:cubicBezTo>
                  <a:lnTo>
                    <a:pt x="1673857" y="26911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6572201" y="2234797"/>
              <a:ext cx="627696" cy="1512608"/>
            </a:xfrm>
            <a:custGeom>
              <a:avLst/>
              <a:gdLst/>
              <a:ahLst/>
              <a:cxnLst/>
              <a:rect l="l" t="t" r="r" b="b"/>
              <a:pathLst>
                <a:path w="1673857" h="4033622" extrusionOk="0">
                  <a:moveTo>
                    <a:pt x="0" y="4033623"/>
                  </a:moveTo>
                  <a:lnTo>
                    <a:pt x="0" y="133909"/>
                  </a:lnTo>
                  <a:cubicBezTo>
                    <a:pt x="0" y="98394"/>
                    <a:pt x="14108" y="64334"/>
                    <a:pt x="39221" y="39221"/>
                  </a:cubicBezTo>
                  <a:cubicBezTo>
                    <a:pt x="64334" y="14108"/>
                    <a:pt x="98393" y="0"/>
                    <a:pt x="133908" y="0"/>
                  </a:cubicBezTo>
                  <a:lnTo>
                    <a:pt x="1539948" y="0"/>
                  </a:lnTo>
                  <a:cubicBezTo>
                    <a:pt x="1575463" y="0"/>
                    <a:pt x="1609523" y="14108"/>
                    <a:pt x="1634636" y="39221"/>
                  </a:cubicBezTo>
                  <a:cubicBezTo>
                    <a:pt x="1659749" y="64334"/>
                    <a:pt x="1673857" y="98394"/>
                    <a:pt x="1673857" y="133909"/>
                  </a:cubicBezTo>
                  <a:lnTo>
                    <a:pt x="1673857" y="4033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7287077" y="1731388"/>
              <a:ext cx="627696" cy="2016017"/>
            </a:xfrm>
            <a:custGeom>
              <a:avLst/>
              <a:gdLst/>
              <a:ahLst/>
              <a:cxnLst/>
              <a:rect l="l" t="t" r="r" b="b"/>
              <a:pathLst>
                <a:path w="1673857" h="5376046" extrusionOk="0">
                  <a:moveTo>
                    <a:pt x="0" y="5376047"/>
                  </a:moveTo>
                  <a:lnTo>
                    <a:pt x="0" y="133909"/>
                  </a:lnTo>
                  <a:cubicBezTo>
                    <a:pt x="0" y="98394"/>
                    <a:pt x="14108" y="64334"/>
                    <a:pt x="39220" y="39221"/>
                  </a:cubicBezTo>
                  <a:cubicBezTo>
                    <a:pt x="64333" y="14108"/>
                    <a:pt x="98393" y="0"/>
                    <a:pt x="133908" y="0"/>
                  </a:cubicBezTo>
                  <a:lnTo>
                    <a:pt x="1539948" y="0"/>
                  </a:lnTo>
                  <a:cubicBezTo>
                    <a:pt x="1613903" y="0"/>
                    <a:pt x="1673856" y="59953"/>
                    <a:pt x="1673856" y="133909"/>
                  </a:cubicBezTo>
                  <a:lnTo>
                    <a:pt x="1673856" y="53760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8001954" y="1227979"/>
              <a:ext cx="627696" cy="2519427"/>
            </a:xfrm>
            <a:custGeom>
              <a:avLst/>
              <a:gdLst/>
              <a:ahLst/>
              <a:cxnLst/>
              <a:rect l="l" t="t" r="r" b="b"/>
              <a:pathLst>
                <a:path w="1673857" h="6718471" extrusionOk="0">
                  <a:moveTo>
                    <a:pt x="0" y="6718471"/>
                  </a:moveTo>
                  <a:lnTo>
                    <a:pt x="0" y="133909"/>
                  </a:lnTo>
                  <a:cubicBezTo>
                    <a:pt x="0" y="59953"/>
                    <a:pt x="59953" y="0"/>
                    <a:pt x="133908" y="0"/>
                  </a:cubicBezTo>
                  <a:lnTo>
                    <a:pt x="1539948" y="0"/>
                  </a:lnTo>
                  <a:cubicBezTo>
                    <a:pt x="1575462" y="0"/>
                    <a:pt x="1609522" y="14108"/>
                    <a:pt x="1634636" y="39221"/>
                  </a:cubicBezTo>
                  <a:cubicBezTo>
                    <a:pt x="1659748" y="64334"/>
                    <a:pt x="1673856" y="98394"/>
                    <a:pt x="1673856" y="133909"/>
                  </a:cubicBezTo>
                  <a:lnTo>
                    <a:pt x="1673856" y="67184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5142448" y="3493320"/>
              <a:ext cx="627696" cy="254086"/>
            </a:xfrm>
            <a:custGeom>
              <a:avLst/>
              <a:gdLst/>
              <a:ahLst/>
              <a:cxnLst/>
              <a:rect l="l" t="t" r="r" b="b"/>
              <a:pathLst>
                <a:path w="1673857" h="677562" extrusionOk="0">
                  <a:moveTo>
                    <a:pt x="0" y="0"/>
                  </a:moveTo>
                  <a:lnTo>
                    <a:pt x="1673857" y="0"/>
                  </a:lnTo>
                  <a:lnTo>
                    <a:pt x="1673857" y="677563"/>
                  </a:lnTo>
                  <a:lnTo>
                    <a:pt x="0" y="6775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6" name="Google Shape;586;p31"/>
            <p:cNvSpPr/>
            <p:nvPr/>
          </p:nvSpPr>
          <p:spPr>
            <a:xfrm>
              <a:off x="5857325" y="2940046"/>
              <a:ext cx="627696" cy="807360"/>
            </a:xfrm>
            <a:custGeom>
              <a:avLst/>
              <a:gdLst/>
              <a:ahLst/>
              <a:cxnLst/>
              <a:rect l="l" t="t" r="r" b="b"/>
              <a:pathLst>
                <a:path w="1673857" h="2152959" extrusionOk="0">
                  <a:moveTo>
                    <a:pt x="0" y="0"/>
                  </a:moveTo>
                  <a:lnTo>
                    <a:pt x="1673857" y="0"/>
                  </a:lnTo>
                  <a:lnTo>
                    <a:pt x="1673857" y="2152959"/>
                  </a:lnTo>
                  <a:lnTo>
                    <a:pt x="0" y="21529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7" name="Google Shape;587;p31"/>
            <p:cNvSpPr/>
            <p:nvPr/>
          </p:nvSpPr>
          <p:spPr>
            <a:xfrm>
              <a:off x="6572201" y="2486899"/>
              <a:ext cx="627696" cy="1260507"/>
            </a:xfrm>
            <a:custGeom>
              <a:avLst/>
              <a:gdLst/>
              <a:ahLst/>
              <a:cxnLst/>
              <a:rect l="l" t="t" r="r" b="b"/>
              <a:pathLst>
                <a:path w="1673857" h="3361352" extrusionOk="0">
                  <a:moveTo>
                    <a:pt x="0" y="0"/>
                  </a:moveTo>
                  <a:lnTo>
                    <a:pt x="1673857" y="0"/>
                  </a:lnTo>
                  <a:lnTo>
                    <a:pt x="1673857" y="3361352"/>
                  </a:lnTo>
                  <a:lnTo>
                    <a:pt x="0" y="33613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8" name="Google Shape;588;p31"/>
            <p:cNvSpPr/>
            <p:nvPr/>
          </p:nvSpPr>
          <p:spPr>
            <a:xfrm>
              <a:off x="7287077" y="2134592"/>
              <a:ext cx="627696" cy="1612814"/>
            </a:xfrm>
            <a:custGeom>
              <a:avLst/>
              <a:gdLst/>
              <a:ahLst/>
              <a:cxnLst/>
              <a:rect l="l" t="t" r="r" b="b"/>
              <a:pathLst>
                <a:path w="1673857" h="4300837" extrusionOk="0">
                  <a:moveTo>
                    <a:pt x="0" y="0"/>
                  </a:moveTo>
                  <a:lnTo>
                    <a:pt x="1673856" y="0"/>
                  </a:lnTo>
                  <a:lnTo>
                    <a:pt x="1673856" y="4300838"/>
                  </a:lnTo>
                  <a:lnTo>
                    <a:pt x="0" y="43008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89" name="Google Shape;589;p31"/>
            <p:cNvSpPr/>
            <p:nvPr/>
          </p:nvSpPr>
          <p:spPr>
            <a:xfrm>
              <a:off x="8001954" y="1631088"/>
              <a:ext cx="627696" cy="2116318"/>
            </a:xfrm>
            <a:custGeom>
              <a:avLst/>
              <a:gdLst/>
              <a:ahLst/>
              <a:cxnLst/>
              <a:rect l="l" t="t" r="r" b="b"/>
              <a:pathLst>
                <a:path w="1673857" h="5643515" extrusionOk="0">
                  <a:moveTo>
                    <a:pt x="0" y="0"/>
                  </a:moveTo>
                  <a:lnTo>
                    <a:pt x="1673856" y="0"/>
                  </a:lnTo>
                  <a:lnTo>
                    <a:pt x="1673856" y="5643516"/>
                  </a:lnTo>
                  <a:lnTo>
                    <a:pt x="0" y="56435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0" name="Google Shape;590;p31"/>
            <p:cNvSpPr/>
            <p:nvPr/>
          </p:nvSpPr>
          <p:spPr>
            <a:xfrm>
              <a:off x="5142448" y="3747406"/>
              <a:ext cx="627696" cy="0"/>
            </a:xfrm>
            <a:custGeom>
              <a:avLst/>
              <a:gdLst/>
              <a:ahLst/>
              <a:cxnLst/>
              <a:rect l="l" t="t" r="r" b="b"/>
              <a:pathLst>
                <a:path w="1673857" h="120000" extrusionOk="0">
                  <a:moveTo>
                    <a:pt x="0" y="0"/>
                  </a:moveTo>
                  <a:lnTo>
                    <a:pt x="1673857" y="0"/>
                  </a:lnTo>
                  <a:lnTo>
                    <a:pt x="16738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C49"/>
            </a:solidFill>
            <a:ln>
              <a:noFill/>
            </a:ln>
          </p:spPr>
        </p:sp>
        <p:sp>
          <p:nvSpPr>
            <p:cNvPr id="591" name="Google Shape;591;p31"/>
            <p:cNvSpPr/>
            <p:nvPr/>
          </p:nvSpPr>
          <p:spPr>
            <a:xfrm>
              <a:off x="5857325" y="3343726"/>
              <a:ext cx="627696" cy="403680"/>
            </a:xfrm>
            <a:custGeom>
              <a:avLst/>
              <a:gdLst/>
              <a:ahLst/>
              <a:cxnLst/>
              <a:rect l="l" t="t" r="r" b="b"/>
              <a:pathLst>
                <a:path w="1673857" h="1076479" extrusionOk="0">
                  <a:moveTo>
                    <a:pt x="0" y="0"/>
                  </a:moveTo>
                  <a:lnTo>
                    <a:pt x="1673857" y="0"/>
                  </a:lnTo>
                  <a:lnTo>
                    <a:pt x="1673857" y="1076480"/>
                  </a:lnTo>
                  <a:lnTo>
                    <a:pt x="0" y="1076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2" name="Google Shape;592;p31"/>
            <p:cNvSpPr/>
            <p:nvPr/>
          </p:nvSpPr>
          <p:spPr>
            <a:xfrm>
              <a:off x="6572201" y="2991102"/>
              <a:ext cx="627696" cy="756304"/>
            </a:xfrm>
            <a:custGeom>
              <a:avLst/>
              <a:gdLst/>
              <a:ahLst/>
              <a:cxnLst/>
              <a:rect l="l" t="t" r="r" b="b"/>
              <a:pathLst>
                <a:path w="1673857" h="2016811" extrusionOk="0">
                  <a:moveTo>
                    <a:pt x="0" y="0"/>
                  </a:moveTo>
                  <a:lnTo>
                    <a:pt x="1673857" y="0"/>
                  </a:lnTo>
                  <a:lnTo>
                    <a:pt x="1673857" y="2016811"/>
                  </a:lnTo>
                  <a:lnTo>
                    <a:pt x="0" y="20168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3" name="Google Shape;593;p31"/>
            <p:cNvSpPr/>
            <p:nvPr/>
          </p:nvSpPr>
          <p:spPr>
            <a:xfrm>
              <a:off x="7287077" y="2840198"/>
              <a:ext cx="627696" cy="907208"/>
            </a:xfrm>
            <a:custGeom>
              <a:avLst/>
              <a:gdLst/>
              <a:ahLst/>
              <a:cxnLst/>
              <a:rect l="l" t="t" r="r" b="b"/>
              <a:pathLst>
                <a:path w="1673857" h="2419221" extrusionOk="0">
                  <a:moveTo>
                    <a:pt x="0" y="0"/>
                  </a:moveTo>
                  <a:lnTo>
                    <a:pt x="1673856" y="0"/>
                  </a:lnTo>
                  <a:lnTo>
                    <a:pt x="1673856" y="2419221"/>
                  </a:lnTo>
                  <a:lnTo>
                    <a:pt x="0" y="2419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94" name="Google Shape;594;p31"/>
            <p:cNvSpPr/>
            <p:nvPr/>
          </p:nvSpPr>
          <p:spPr>
            <a:xfrm>
              <a:off x="8001954" y="2638858"/>
              <a:ext cx="627696" cy="1108548"/>
            </a:xfrm>
            <a:custGeom>
              <a:avLst/>
              <a:gdLst/>
              <a:ahLst/>
              <a:cxnLst/>
              <a:rect l="l" t="t" r="r" b="b"/>
              <a:pathLst>
                <a:path w="1673857" h="2956127" extrusionOk="0">
                  <a:moveTo>
                    <a:pt x="0" y="0"/>
                  </a:moveTo>
                  <a:lnTo>
                    <a:pt x="1673856" y="0"/>
                  </a:lnTo>
                  <a:lnTo>
                    <a:pt x="1673856" y="2956127"/>
                  </a:lnTo>
                  <a:lnTo>
                    <a:pt x="0" y="2956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595" name="Google Shape;595;p31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596" name="Google Shape;596;p3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97" name="Google Shape;597;p31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2"/>
          <p:cNvSpPr/>
          <p:nvPr/>
        </p:nvSpPr>
        <p:spPr>
          <a:xfrm rot="10800000">
            <a:off x="4749095" y="-399975"/>
            <a:ext cx="6391200" cy="6391200"/>
          </a:xfrm>
          <a:prstGeom prst="chord">
            <a:avLst>
              <a:gd name="adj1" fmla="val 14385217"/>
              <a:gd name="adj2" fmla="val 72083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7114102" y="1090057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2"/>
          <p:cNvGrpSpPr/>
          <p:nvPr/>
        </p:nvGrpSpPr>
        <p:grpSpPr>
          <a:xfrm>
            <a:off x="6082146" y="514350"/>
            <a:ext cx="2134522" cy="4222484"/>
            <a:chOff x="0" y="0"/>
            <a:chExt cx="2620010" cy="5182870"/>
          </a:xfrm>
        </p:grpSpPr>
        <p:sp>
          <p:nvSpPr>
            <p:cNvPr id="605" name="Google Shape;605;p3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32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Write Your Topic or Idea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615" name="Google Shape;615;p32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16" name="Google Shape;616;p32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Elaborate on what you want to discuss.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3"/>
          <p:cNvSpPr/>
          <p:nvPr/>
        </p:nvSpPr>
        <p:spPr>
          <a:xfrm>
            <a:off x="614281" y="805397"/>
            <a:ext cx="1883642" cy="3555879"/>
          </a:xfrm>
          <a:custGeom>
            <a:avLst/>
            <a:gdLst/>
            <a:ahLst/>
            <a:cxnLst/>
            <a:rect l="l" t="t" r="r" b="b"/>
            <a:pathLst>
              <a:path w="11416014" h="21550784" extrusionOk="0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2" name="Google Shape;622;p33"/>
          <p:cNvSpPr txBox="1"/>
          <p:nvPr/>
        </p:nvSpPr>
        <p:spPr>
          <a:xfrm>
            <a:off x="822103" y="923667"/>
            <a:ext cx="1468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3" name="Google Shape;623;p33"/>
          <p:cNvSpPr/>
          <p:nvPr/>
        </p:nvSpPr>
        <p:spPr>
          <a:xfrm>
            <a:off x="2628971" y="4482377"/>
            <a:ext cx="1810639" cy="1810639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3"/>
          <p:cNvSpPr/>
          <p:nvPr/>
        </p:nvSpPr>
        <p:spPr>
          <a:xfrm>
            <a:off x="2628971" y="805397"/>
            <a:ext cx="1883642" cy="3555879"/>
          </a:xfrm>
          <a:custGeom>
            <a:avLst/>
            <a:gdLst/>
            <a:ahLst/>
            <a:cxnLst/>
            <a:rect l="l" t="t" r="r" b="b"/>
            <a:pathLst>
              <a:path w="11416014" h="21550784" extrusionOk="0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5" name="Google Shape;625;p33"/>
          <p:cNvSpPr txBox="1"/>
          <p:nvPr/>
        </p:nvSpPr>
        <p:spPr>
          <a:xfrm>
            <a:off x="2824176" y="923667"/>
            <a:ext cx="148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6" name="Google Shape;626;p33"/>
          <p:cNvSpPr/>
          <p:nvPr/>
        </p:nvSpPr>
        <p:spPr>
          <a:xfrm>
            <a:off x="4643661" y="805397"/>
            <a:ext cx="1883642" cy="3555879"/>
          </a:xfrm>
          <a:custGeom>
            <a:avLst/>
            <a:gdLst/>
            <a:ahLst/>
            <a:cxnLst/>
            <a:rect l="l" t="t" r="r" b="b"/>
            <a:pathLst>
              <a:path w="11416014" h="21550784" extrusionOk="0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7" name="Google Shape;627;p33"/>
          <p:cNvSpPr txBox="1"/>
          <p:nvPr/>
        </p:nvSpPr>
        <p:spPr>
          <a:xfrm>
            <a:off x="4838866" y="923667"/>
            <a:ext cx="148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8" name="Google Shape;628;p33"/>
          <p:cNvSpPr/>
          <p:nvPr/>
        </p:nvSpPr>
        <p:spPr>
          <a:xfrm>
            <a:off x="6658352" y="805397"/>
            <a:ext cx="1883642" cy="3555879"/>
          </a:xfrm>
          <a:custGeom>
            <a:avLst/>
            <a:gdLst/>
            <a:ahLst/>
            <a:cxnLst/>
            <a:rect l="l" t="t" r="r" b="b"/>
            <a:pathLst>
              <a:path w="11416014" h="21550784" extrusionOk="0">
                <a:moveTo>
                  <a:pt x="0" y="0"/>
                </a:moveTo>
                <a:lnTo>
                  <a:pt x="0" y="21550784"/>
                </a:lnTo>
                <a:lnTo>
                  <a:pt x="11416014" y="21550784"/>
                </a:lnTo>
                <a:lnTo>
                  <a:pt x="11416014" y="0"/>
                </a:lnTo>
                <a:lnTo>
                  <a:pt x="0" y="0"/>
                </a:lnTo>
                <a:close/>
                <a:moveTo>
                  <a:pt x="11355054" y="21489823"/>
                </a:moveTo>
                <a:lnTo>
                  <a:pt x="59690" y="21489823"/>
                </a:lnTo>
                <a:lnTo>
                  <a:pt x="59690" y="59690"/>
                </a:lnTo>
                <a:lnTo>
                  <a:pt x="11355054" y="59690"/>
                </a:lnTo>
                <a:lnTo>
                  <a:pt x="11355054" y="214898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629" name="Google Shape;629;p33"/>
          <p:cNvSpPr txBox="1"/>
          <p:nvPr/>
        </p:nvSpPr>
        <p:spPr>
          <a:xfrm>
            <a:off x="6853556" y="923667"/>
            <a:ext cx="148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 sz="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30" name="Google Shape;630;p33"/>
          <p:cNvGrpSpPr/>
          <p:nvPr/>
        </p:nvGrpSpPr>
        <p:grpSpPr>
          <a:xfrm>
            <a:off x="809485" y="2310347"/>
            <a:ext cx="1480950" cy="1374942"/>
            <a:chOff x="0" y="-19050"/>
            <a:chExt cx="3949200" cy="3666512"/>
          </a:xfrm>
        </p:grpSpPr>
        <p:sp>
          <p:nvSpPr>
            <p:cNvPr id="631" name="Google Shape;631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STRENGTHS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2" name="Google Shape;632;p33"/>
            <p:cNvSpPr txBox="1"/>
            <p:nvPr/>
          </p:nvSpPr>
          <p:spPr>
            <a:xfrm>
              <a:off x="0" y="1086062"/>
              <a:ext cx="3949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33" name="Google Shape;633;p33"/>
          <p:cNvGrpSpPr/>
          <p:nvPr/>
        </p:nvGrpSpPr>
        <p:grpSpPr>
          <a:xfrm>
            <a:off x="2824176" y="2310347"/>
            <a:ext cx="1480950" cy="1633467"/>
            <a:chOff x="0" y="-19050"/>
            <a:chExt cx="3949200" cy="4355912"/>
          </a:xfrm>
        </p:grpSpPr>
        <p:sp>
          <p:nvSpPr>
            <p:cNvPr id="634" name="Google Shape;634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WEAKNESSES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5" name="Google Shape;635;p33"/>
            <p:cNvSpPr txBox="1"/>
            <p:nvPr/>
          </p:nvSpPr>
          <p:spPr>
            <a:xfrm>
              <a:off x="0" y="1086062"/>
              <a:ext cx="3949200" cy="32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36" name="Google Shape;636;p33"/>
          <p:cNvGrpSpPr/>
          <p:nvPr/>
        </p:nvGrpSpPr>
        <p:grpSpPr>
          <a:xfrm>
            <a:off x="4838866" y="2310347"/>
            <a:ext cx="1480950" cy="1374942"/>
            <a:chOff x="0" y="-19050"/>
            <a:chExt cx="3949200" cy="3666512"/>
          </a:xfrm>
        </p:grpSpPr>
        <p:sp>
          <p:nvSpPr>
            <p:cNvPr id="637" name="Google Shape;637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OPPORTUNITIES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38" name="Google Shape;638;p33"/>
            <p:cNvSpPr txBox="1"/>
            <p:nvPr/>
          </p:nvSpPr>
          <p:spPr>
            <a:xfrm>
              <a:off x="0" y="1086062"/>
              <a:ext cx="3949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39" name="Google Shape;639;p33"/>
          <p:cNvGrpSpPr/>
          <p:nvPr/>
        </p:nvGrpSpPr>
        <p:grpSpPr>
          <a:xfrm>
            <a:off x="6853556" y="2310347"/>
            <a:ext cx="1480950" cy="1374942"/>
            <a:chOff x="0" y="-19050"/>
            <a:chExt cx="3949200" cy="3666512"/>
          </a:xfrm>
        </p:grpSpPr>
        <p:sp>
          <p:nvSpPr>
            <p:cNvPr id="640" name="Google Shape;640;p33"/>
            <p:cNvSpPr txBox="1"/>
            <p:nvPr/>
          </p:nvSpPr>
          <p:spPr>
            <a:xfrm>
              <a:off x="0" y="-19050"/>
              <a:ext cx="394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THREATS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1" name="Google Shape;641;p33"/>
            <p:cNvSpPr txBox="1"/>
            <p:nvPr/>
          </p:nvSpPr>
          <p:spPr>
            <a:xfrm>
              <a:off x="0" y="1086062"/>
              <a:ext cx="3949200" cy="256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42" name="Google Shape;642;p33"/>
          <p:cNvSpPr/>
          <p:nvPr/>
        </p:nvSpPr>
        <p:spPr>
          <a:xfrm rot="5400000">
            <a:off x="7724914" y="291208"/>
            <a:ext cx="1219200" cy="121919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3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3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5"/>
          <p:cNvSpPr/>
          <p:nvPr/>
        </p:nvSpPr>
        <p:spPr>
          <a:xfrm>
            <a:off x="150" y="4499250"/>
            <a:ext cx="9144000" cy="6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5"/>
          <p:cNvSpPr/>
          <p:nvPr/>
        </p:nvSpPr>
        <p:spPr>
          <a:xfrm>
            <a:off x="851679" y="1985538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5"/>
          <p:cNvSpPr/>
          <p:nvPr/>
        </p:nvSpPr>
        <p:spPr>
          <a:xfrm>
            <a:off x="851679" y="2579412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851679" y="3173287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5"/>
          <p:cNvSpPr/>
          <p:nvPr/>
        </p:nvSpPr>
        <p:spPr>
          <a:xfrm>
            <a:off x="851679" y="3767161"/>
            <a:ext cx="7440600" cy="301200"/>
          </a:xfrm>
          <a:prstGeom prst="rect">
            <a:avLst/>
          </a:prstGeom>
          <a:solidFill>
            <a:srgbClr val="363739">
              <a:alpha val="503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2" name="Google Shape;692;p35"/>
          <p:cNvCxnSpPr/>
          <p:nvPr/>
        </p:nvCxnSpPr>
        <p:spPr>
          <a:xfrm>
            <a:off x="851679" y="1678788"/>
            <a:ext cx="744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3" name="Google Shape;693;p35"/>
          <p:cNvCxnSpPr/>
          <p:nvPr/>
        </p:nvCxnSpPr>
        <p:spPr>
          <a:xfrm>
            <a:off x="851679" y="4068232"/>
            <a:ext cx="7440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Google Shape;694;p35"/>
          <p:cNvSpPr txBox="1"/>
          <p:nvPr/>
        </p:nvSpPr>
        <p:spPr>
          <a:xfrm>
            <a:off x="3456868" y="1347259"/>
            <a:ext cx="762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1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5" name="Google Shape;695;p35"/>
          <p:cNvSpPr txBox="1"/>
          <p:nvPr/>
        </p:nvSpPr>
        <p:spPr>
          <a:xfrm>
            <a:off x="4537984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2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6" name="Google Shape;696;p35"/>
          <p:cNvSpPr txBox="1"/>
          <p:nvPr/>
        </p:nvSpPr>
        <p:spPr>
          <a:xfrm>
            <a:off x="5514688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3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7" name="Google Shape;697;p35"/>
          <p:cNvSpPr txBox="1"/>
          <p:nvPr/>
        </p:nvSpPr>
        <p:spPr>
          <a:xfrm>
            <a:off x="6491392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4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8" name="Google Shape;698;p35"/>
          <p:cNvSpPr txBox="1"/>
          <p:nvPr/>
        </p:nvSpPr>
        <p:spPr>
          <a:xfrm>
            <a:off x="7468095" y="1347259"/>
            <a:ext cx="658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Month 5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9" name="Google Shape;699;p35"/>
          <p:cNvSpPr txBox="1"/>
          <p:nvPr/>
        </p:nvSpPr>
        <p:spPr>
          <a:xfrm>
            <a:off x="1034401" y="1348043"/>
            <a:ext cx="2185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Tasks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0" name="Google Shape;700;p35"/>
          <p:cNvSpPr txBox="1"/>
          <p:nvPr/>
        </p:nvSpPr>
        <p:spPr>
          <a:xfrm>
            <a:off x="998871" y="1709872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1" name="Google Shape;701;p35"/>
          <p:cNvSpPr txBox="1"/>
          <p:nvPr/>
        </p:nvSpPr>
        <p:spPr>
          <a:xfrm>
            <a:off x="998871" y="2011493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2" name="Google Shape;702;p35"/>
          <p:cNvSpPr txBox="1"/>
          <p:nvPr/>
        </p:nvSpPr>
        <p:spPr>
          <a:xfrm>
            <a:off x="998871" y="2313113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3" name="Google Shape;703;p35"/>
          <p:cNvSpPr txBox="1"/>
          <p:nvPr/>
        </p:nvSpPr>
        <p:spPr>
          <a:xfrm>
            <a:off x="998871" y="2614733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4" name="Google Shape;704;p35"/>
          <p:cNvSpPr txBox="1"/>
          <p:nvPr/>
        </p:nvSpPr>
        <p:spPr>
          <a:xfrm>
            <a:off x="998871" y="2916354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5" name="Google Shape;705;p35"/>
          <p:cNvSpPr txBox="1"/>
          <p:nvPr/>
        </p:nvSpPr>
        <p:spPr>
          <a:xfrm>
            <a:off x="998871" y="3217974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6" name="Google Shape;706;p35"/>
          <p:cNvSpPr txBox="1"/>
          <p:nvPr/>
        </p:nvSpPr>
        <p:spPr>
          <a:xfrm>
            <a:off x="998871" y="3519595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7" name="Google Shape;707;p35"/>
          <p:cNvSpPr txBox="1"/>
          <p:nvPr/>
        </p:nvSpPr>
        <p:spPr>
          <a:xfrm>
            <a:off x="998871" y="3821214"/>
            <a:ext cx="2220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Write your task here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708" name="Google Shape;708;p35"/>
          <p:cNvCxnSpPr/>
          <p:nvPr/>
        </p:nvCxnSpPr>
        <p:spPr>
          <a:xfrm>
            <a:off x="3336592" y="1828431"/>
            <a:ext cx="986400" cy="0"/>
          </a:xfrm>
          <a:prstGeom prst="straightConnector1">
            <a:avLst/>
          </a:prstGeom>
          <a:noFill/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35"/>
          <p:cNvCxnSpPr/>
          <p:nvPr/>
        </p:nvCxnSpPr>
        <p:spPr>
          <a:xfrm>
            <a:off x="3829797" y="2130051"/>
            <a:ext cx="1486200" cy="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35"/>
          <p:cNvCxnSpPr/>
          <p:nvPr/>
        </p:nvCxnSpPr>
        <p:spPr>
          <a:xfrm>
            <a:off x="3829797" y="2417934"/>
            <a:ext cx="1006500" cy="0"/>
          </a:xfrm>
          <a:prstGeom prst="straightConnector1">
            <a:avLst/>
          </a:prstGeom>
          <a:noFill/>
          <a:ln w="2286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35"/>
          <p:cNvCxnSpPr/>
          <p:nvPr/>
        </p:nvCxnSpPr>
        <p:spPr>
          <a:xfrm>
            <a:off x="6315643" y="3317442"/>
            <a:ext cx="1481400" cy="0"/>
          </a:xfrm>
          <a:prstGeom prst="straightConnector1">
            <a:avLst/>
          </a:prstGeom>
          <a:noFill/>
          <a:ln w="2286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35"/>
          <p:cNvCxnSpPr/>
          <p:nvPr/>
        </p:nvCxnSpPr>
        <p:spPr>
          <a:xfrm>
            <a:off x="7301880" y="3614603"/>
            <a:ext cx="990600" cy="0"/>
          </a:xfrm>
          <a:prstGeom prst="straightConnector1">
            <a:avLst/>
          </a:prstGeom>
          <a:noFill/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35"/>
          <p:cNvCxnSpPr/>
          <p:nvPr/>
        </p:nvCxnSpPr>
        <p:spPr>
          <a:xfrm>
            <a:off x="7799202" y="3911316"/>
            <a:ext cx="493200" cy="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4" name="Google Shape;714;p35"/>
          <p:cNvCxnSpPr/>
          <p:nvPr/>
        </p:nvCxnSpPr>
        <p:spPr>
          <a:xfrm>
            <a:off x="5322684" y="2723568"/>
            <a:ext cx="1983600" cy="0"/>
          </a:xfrm>
          <a:prstGeom prst="straightConnector1">
            <a:avLst/>
          </a:prstGeom>
          <a:noFill/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5" name="Google Shape;715;p35"/>
          <p:cNvCxnSpPr/>
          <p:nvPr/>
        </p:nvCxnSpPr>
        <p:spPr>
          <a:xfrm>
            <a:off x="4836289" y="3021174"/>
            <a:ext cx="1972500" cy="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35"/>
          <p:cNvSpPr txBox="1"/>
          <p:nvPr/>
        </p:nvSpPr>
        <p:spPr>
          <a:xfrm>
            <a:off x="851679" y="504825"/>
            <a:ext cx="736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 a Gantt Chart Page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7" name="Google Shape;717;p3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19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515525" y="2260775"/>
            <a:ext cx="4784400" cy="23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Write an original statement or inspiring quote</a:t>
            </a:r>
            <a:br>
              <a:rPr lang="en"/>
            </a:br>
            <a:r>
              <a:rPr lang="en" sz="1500">
                <a:latin typeface="Barlow"/>
                <a:ea typeface="Barlow"/>
                <a:cs typeface="Barlow"/>
                <a:sym typeface="Barlow"/>
              </a:rPr>
              <a:t>INCLUDE A CREDIT OR CITATION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/>
          <p:nvPr/>
        </p:nvSpPr>
        <p:spPr>
          <a:xfrm>
            <a:off x="720310" y="3605423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>
            <a:off x="815916" y="3728173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19" r="-24749" b="-8789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4"/>
          <p:cNvSpPr/>
          <p:nvPr/>
        </p:nvSpPr>
        <p:spPr>
          <a:xfrm>
            <a:off x="2639473" y="3605471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4"/>
          <p:cNvSpPr/>
          <p:nvPr/>
        </p:nvSpPr>
        <p:spPr>
          <a:xfrm>
            <a:off x="2735079" y="3728220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7369" r="-20009" b="-121067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34"/>
          <p:cNvGrpSpPr/>
          <p:nvPr/>
        </p:nvGrpSpPr>
        <p:grpSpPr>
          <a:xfrm>
            <a:off x="1595290" y="2073538"/>
            <a:ext cx="5820986" cy="1529360"/>
            <a:chOff x="6350" y="-6206"/>
            <a:chExt cx="15522630" cy="4078292"/>
          </a:xfrm>
        </p:grpSpPr>
        <p:cxnSp>
          <p:nvCxnSpPr>
            <p:cNvPr id="654" name="Google Shape;654;p34"/>
            <p:cNvCxnSpPr/>
            <p:nvPr/>
          </p:nvCxnSpPr>
          <p:spPr>
            <a:xfrm rot="-5400000">
              <a:off x="1001073" y="2091861"/>
              <a:ext cx="29715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5" name="Google Shape;655;p34"/>
            <p:cNvCxnSpPr/>
            <p:nvPr/>
          </p:nvCxnSpPr>
          <p:spPr>
            <a:xfrm>
              <a:off x="6350" y="3571262"/>
              <a:ext cx="4764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6" name="Google Shape;656;p34"/>
            <p:cNvCxnSpPr/>
            <p:nvPr/>
          </p:nvCxnSpPr>
          <p:spPr>
            <a:xfrm>
              <a:off x="2493174" y="612344"/>
              <a:ext cx="10758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7" name="Google Shape;657;p34"/>
            <p:cNvCxnSpPr/>
            <p:nvPr/>
          </p:nvCxnSpPr>
          <p:spPr>
            <a:xfrm rot="-5400000">
              <a:off x="7559739" y="306244"/>
              <a:ext cx="6249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8" name="Google Shape;658;p34"/>
            <p:cNvCxnSpPr/>
            <p:nvPr/>
          </p:nvCxnSpPr>
          <p:spPr>
            <a:xfrm rot="-5400000">
              <a:off x="-247299" y="3818436"/>
              <a:ext cx="507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9" name="Google Shape;659;p34"/>
            <p:cNvCxnSpPr/>
            <p:nvPr/>
          </p:nvCxnSpPr>
          <p:spPr>
            <a:xfrm rot="-5400000">
              <a:off x="4511018" y="3818436"/>
              <a:ext cx="507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0" name="Google Shape;660;p34"/>
            <p:cNvCxnSpPr/>
            <p:nvPr/>
          </p:nvCxnSpPr>
          <p:spPr>
            <a:xfrm rot="-5400000">
              <a:off x="11759103" y="2091736"/>
              <a:ext cx="29715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1" name="Google Shape;661;p34"/>
            <p:cNvCxnSpPr/>
            <p:nvPr/>
          </p:nvCxnSpPr>
          <p:spPr>
            <a:xfrm>
              <a:off x="10764380" y="3571135"/>
              <a:ext cx="47646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2" name="Google Shape;662;p34"/>
            <p:cNvCxnSpPr/>
            <p:nvPr/>
          </p:nvCxnSpPr>
          <p:spPr>
            <a:xfrm rot="-5400000">
              <a:off x="10510730" y="3818311"/>
              <a:ext cx="507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3" name="Google Shape;663;p34"/>
            <p:cNvCxnSpPr/>
            <p:nvPr/>
          </p:nvCxnSpPr>
          <p:spPr>
            <a:xfrm rot="-5400000">
              <a:off x="15269047" y="3818311"/>
              <a:ext cx="507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64" name="Google Shape;664;p34"/>
          <p:cNvSpPr/>
          <p:nvPr/>
        </p:nvSpPr>
        <p:spPr>
          <a:xfrm>
            <a:off x="1652871" y="2535201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4"/>
          <p:cNvSpPr/>
          <p:nvPr/>
        </p:nvSpPr>
        <p:spPr>
          <a:xfrm>
            <a:off x="1748477" y="2657951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999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4"/>
          <p:cNvSpPr txBox="1"/>
          <p:nvPr/>
        </p:nvSpPr>
        <p:spPr>
          <a:xfrm>
            <a:off x="840710" y="504825"/>
            <a:ext cx="7462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67" name="Google Shape;667;p34"/>
          <p:cNvSpPr/>
          <p:nvPr/>
        </p:nvSpPr>
        <p:spPr>
          <a:xfrm>
            <a:off x="3576623" y="1381453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4"/>
          <p:cNvSpPr/>
          <p:nvPr/>
        </p:nvSpPr>
        <p:spPr>
          <a:xfrm>
            <a:off x="3672229" y="1504203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3948" t="-28417" r="-26059" b="-96584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4"/>
          <p:cNvSpPr txBox="1"/>
          <p:nvPr/>
        </p:nvSpPr>
        <p:spPr>
          <a:xfrm>
            <a:off x="4265550" y="1519450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0" name="Google Shape;670;p34"/>
          <p:cNvSpPr/>
          <p:nvPr/>
        </p:nvSpPr>
        <p:spPr>
          <a:xfrm>
            <a:off x="4754571" y="3605376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4"/>
          <p:cNvSpPr/>
          <p:nvPr/>
        </p:nvSpPr>
        <p:spPr>
          <a:xfrm>
            <a:off x="4850177" y="3728126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28939" t="-11359" b="-82157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4"/>
          <p:cNvSpPr/>
          <p:nvPr/>
        </p:nvSpPr>
        <p:spPr>
          <a:xfrm>
            <a:off x="6673734" y="3605423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4"/>
          <p:cNvSpPr/>
          <p:nvPr/>
        </p:nvSpPr>
        <p:spPr>
          <a:xfrm>
            <a:off x="6769341" y="3728173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6849" b="-7526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4"/>
          <p:cNvSpPr/>
          <p:nvPr/>
        </p:nvSpPr>
        <p:spPr>
          <a:xfrm>
            <a:off x="5687132" y="2535154"/>
            <a:ext cx="17499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4"/>
          <p:cNvSpPr/>
          <p:nvPr/>
        </p:nvSpPr>
        <p:spPr>
          <a:xfrm>
            <a:off x="5782739" y="2657903"/>
            <a:ext cx="460375" cy="46037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4999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4"/>
          <p:cNvSpPr txBox="1"/>
          <p:nvPr/>
        </p:nvSpPr>
        <p:spPr>
          <a:xfrm>
            <a:off x="2315716" y="265339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7" name="Google Shape;677;p34"/>
          <p:cNvSpPr txBox="1"/>
          <p:nvPr/>
        </p:nvSpPr>
        <p:spPr>
          <a:xfrm>
            <a:off x="6375066" y="2673198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8" name="Google Shape;678;p34"/>
          <p:cNvSpPr txBox="1"/>
          <p:nvPr/>
        </p:nvSpPr>
        <p:spPr>
          <a:xfrm>
            <a:off x="1355732" y="374337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9" name="Google Shape;679;p34"/>
          <p:cNvSpPr txBox="1"/>
          <p:nvPr/>
        </p:nvSpPr>
        <p:spPr>
          <a:xfrm>
            <a:off x="3377278" y="374337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0" name="Google Shape;680;p34"/>
          <p:cNvSpPr txBox="1"/>
          <p:nvPr/>
        </p:nvSpPr>
        <p:spPr>
          <a:xfrm>
            <a:off x="5420323" y="3743373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1" name="Google Shape;681;p34"/>
          <p:cNvSpPr txBox="1"/>
          <p:nvPr/>
        </p:nvSpPr>
        <p:spPr>
          <a:xfrm>
            <a:off x="7357264" y="3743468"/>
            <a:ext cx="878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82" name="Google Shape;682;p34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30"/>
          <p:cNvGrpSpPr/>
          <p:nvPr/>
        </p:nvGrpSpPr>
        <p:grpSpPr>
          <a:xfrm>
            <a:off x="1552863" y="514350"/>
            <a:ext cx="6972300" cy="976547"/>
            <a:chOff x="0" y="0"/>
            <a:chExt cx="18592800" cy="2604125"/>
          </a:xfrm>
        </p:grpSpPr>
        <p:sp>
          <p:nvSpPr>
            <p:cNvPr id="522" name="Google Shape;522;p30"/>
            <p:cNvSpPr txBox="1"/>
            <p:nvPr/>
          </p:nvSpPr>
          <p:spPr>
            <a:xfrm>
              <a:off x="0" y="0"/>
              <a:ext cx="185928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Add a Team Members Page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23" name="Google Shape;523;p30"/>
            <p:cNvSpPr txBox="1"/>
            <p:nvPr/>
          </p:nvSpPr>
          <p:spPr>
            <a:xfrm>
              <a:off x="0" y="1947425"/>
              <a:ext cx="164298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24" name="Google Shape;524;p30"/>
          <p:cNvSpPr/>
          <p:nvPr/>
        </p:nvSpPr>
        <p:spPr>
          <a:xfrm>
            <a:off x="5182952" y="2529488"/>
            <a:ext cx="1317625" cy="1317620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427" t="-18309" r="-16047" b="-267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6997998" y="2505479"/>
            <a:ext cx="1317625" cy="1317620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4998" b="-24998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1552863" y="2505479"/>
            <a:ext cx="1317625" cy="1317620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48659" r="-133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0"/>
          <p:cNvSpPr/>
          <p:nvPr/>
        </p:nvSpPr>
        <p:spPr>
          <a:xfrm>
            <a:off x="3367907" y="2505479"/>
            <a:ext cx="1317625" cy="1317620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7609" b="-42389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0"/>
          <p:cNvGrpSpPr/>
          <p:nvPr/>
        </p:nvGrpSpPr>
        <p:grpSpPr>
          <a:xfrm>
            <a:off x="1604806" y="4101956"/>
            <a:ext cx="1214888" cy="513517"/>
            <a:chOff x="0" y="-19050"/>
            <a:chExt cx="3239700" cy="1369380"/>
          </a:xfrm>
        </p:grpSpPr>
        <p:sp>
          <p:nvSpPr>
            <p:cNvPr id="529" name="Google Shape;529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0" name="Google Shape;530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1" name="Google Shape;531;p30"/>
          <p:cNvGrpSpPr/>
          <p:nvPr/>
        </p:nvGrpSpPr>
        <p:grpSpPr>
          <a:xfrm>
            <a:off x="3419851" y="4101956"/>
            <a:ext cx="1214888" cy="513517"/>
            <a:chOff x="0" y="-19050"/>
            <a:chExt cx="3239700" cy="1369380"/>
          </a:xfrm>
        </p:grpSpPr>
        <p:sp>
          <p:nvSpPr>
            <p:cNvPr id="532" name="Google Shape;532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3" name="Google Shape;533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5234896" y="4101956"/>
            <a:ext cx="1214888" cy="513517"/>
            <a:chOff x="0" y="-19050"/>
            <a:chExt cx="3239700" cy="1369380"/>
          </a:xfrm>
        </p:grpSpPr>
        <p:sp>
          <p:nvSpPr>
            <p:cNvPr id="535" name="Google Shape;535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6" name="Google Shape;536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7" name="Google Shape;537;p30"/>
          <p:cNvGrpSpPr/>
          <p:nvPr/>
        </p:nvGrpSpPr>
        <p:grpSpPr>
          <a:xfrm>
            <a:off x="7049941" y="4101956"/>
            <a:ext cx="1214888" cy="513517"/>
            <a:chOff x="0" y="-19050"/>
            <a:chExt cx="3239700" cy="1369380"/>
          </a:xfrm>
        </p:grpSpPr>
        <p:sp>
          <p:nvSpPr>
            <p:cNvPr id="538" name="Google Shape;538;p30"/>
            <p:cNvSpPr txBox="1"/>
            <p:nvPr/>
          </p:nvSpPr>
          <p:spPr>
            <a:xfrm>
              <a:off x="0" y="-19050"/>
              <a:ext cx="3239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9" name="Google Shape;539;p30"/>
            <p:cNvSpPr txBox="1"/>
            <p:nvPr/>
          </p:nvSpPr>
          <p:spPr>
            <a:xfrm>
              <a:off x="0" y="816630"/>
              <a:ext cx="32397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Title or Position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40" name="Google Shape;540;p30"/>
          <p:cNvSpPr/>
          <p:nvPr/>
        </p:nvSpPr>
        <p:spPr>
          <a:xfrm>
            <a:off x="0" y="0"/>
            <a:ext cx="951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30"/>
          <p:cNvGrpSpPr/>
          <p:nvPr/>
        </p:nvGrpSpPr>
        <p:grpSpPr>
          <a:xfrm>
            <a:off x="-944609" y="-4"/>
            <a:ext cx="1891805" cy="5180466"/>
            <a:chOff x="1026284" y="-180719"/>
            <a:chExt cx="3816432" cy="10450808"/>
          </a:xfrm>
        </p:grpSpPr>
        <p:sp>
          <p:nvSpPr>
            <p:cNvPr id="542" name="Google Shape;542;p30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rgbClr val="363739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3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9"/>
          <p:cNvGrpSpPr/>
          <p:nvPr/>
        </p:nvGrpSpPr>
        <p:grpSpPr>
          <a:xfrm>
            <a:off x="-768525" y="-48199"/>
            <a:ext cx="5225404" cy="5225404"/>
            <a:chOff x="-1537049" y="-96399"/>
            <a:chExt cx="10450808" cy="10450808"/>
          </a:xfrm>
        </p:grpSpPr>
        <p:sp>
          <p:nvSpPr>
            <p:cNvPr id="489" name="Google Shape;489;p29"/>
            <p:cNvSpPr/>
            <p:nvPr/>
          </p:nvSpPr>
          <p:spPr>
            <a:xfrm>
              <a:off x="-1537049" y="-96399"/>
              <a:ext cx="10450808" cy="10450808"/>
            </a:xfrm>
            <a:custGeom>
              <a:avLst/>
              <a:gdLst/>
              <a:ahLst/>
              <a:cxnLst/>
              <a:rect l="l" t="t" r="r" b="b"/>
              <a:pathLst>
                <a:path w="10450808" h="10450808" extrusionOk="0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-1529802" y="9391176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-1529802" y="844243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-1529802" y="7493603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-1529802" y="6544865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-1529802" y="559612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-1529802" y="464738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-1529802" y="3698650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-1529802" y="2749912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-1529802" y="180107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-1529802" y="852339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950525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7001787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052952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5104214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155476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206737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2257999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309261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60426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-588311" y="-8915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2022225" y="1913392"/>
            <a:ext cx="5099518" cy="1401321"/>
            <a:chOff x="-14" y="285750"/>
            <a:chExt cx="13598714" cy="3736855"/>
          </a:xfrm>
        </p:grpSpPr>
        <p:sp>
          <p:nvSpPr>
            <p:cNvPr id="511" name="Google Shape;511;p29"/>
            <p:cNvSpPr txBox="1"/>
            <p:nvPr/>
          </p:nvSpPr>
          <p:spPr>
            <a:xfrm>
              <a:off x="0" y="285750"/>
              <a:ext cx="135987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Thank you!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-14" y="3365905"/>
              <a:ext cx="13598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Write a closing statement or call-to-action here.</a:t>
              </a:r>
              <a:endParaRPr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13" name="Google Shape;513;p29"/>
          <p:cNvSpPr/>
          <p:nvPr/>
        </p:nvSpPr>
        <p:spPr>
          <a:xfrm>
            <a:off x="244527" y="379439"/>
            <a:ext cx="539646" cy="134912"/>
          </a:xfrm>
          <a:custGeom>
            <a:avLst/>
            <a:gdLst/>
            <a:ahLst/>
            <a:cxnLst/>
            <a:rect l="l" t="t" r="r" b="b"/>
            <a:pathLst>
              <a:path w="1079292" h="269823" extrusionOk="0">
                <a:moveTo>
                  <a:pt x="134912" y="0"/>
                </a:moveTo>
                <a:cubicBezTo>
                  <a:pt x="60373" y="0"/>
                  <a:pt x="0" y="60373"/>
                  <a:pt x="0" y="134912"/>
                </a:cubicBezTo>
                <a:cubicBezTo>
                  <a:pt x="0" y="209450"/>
                  <a:pt x="60373" y="269823"/>
                  <a:pt x="134912" y="269823"/>
                </a:cubicBezTo>
                <a:cubicBezTo>
                  <a:pt x="209450" y="269823"/>
                  <a:pt x="269823" y="209450"/>
                  <a:pt x="269823" y="134912"/>
                </a:cubicBezTo>
                <a:cubicBezTo>
                  <a:pt x="269823" y="60373"/>
                  <a:pt x="209450" y="0"/>
                  <a:pt x="134912" y="0"/>
                </a:cubicBezTo>
                <a:close/>
                <a:moveTo>
                  <a:pt x="944381" y="0"/>
                </a:moveTo>
                <a:cubicBezTo>
                  <a:pt x="869842" y="0"/>
                  <a:pt x="809469" y="60373"/>
                  <a:pt x="809469" y="134912"/>
                </a:cubicBezTo>
                <a:cubicBezTo>
                  <a:pt x="809469" y="209450"/>
                  <a:pt x="869842" y="269823"/>
                  <a:pt x="944381" y="269823"/>
                </a:cubicBezTo>
                <a:cubicBezTo>
                  <a:pt x="1018919" y="269823"/>
                  <a:pt x="1079292" y="209450"/>
                  <a:pt x="1079292" y="134912"/>
                </a:cubicBezTo>
                <a:cubicBezTo>
                  <a:pt x="1079292" y="60373"/>
                  <a:pt x="1018919" y="0"/>
                  <a:pt x="944381" y="0"/>
                </a:cubicBezTo>
                <a:close/>
                <a:moveTo>
                  <a:pt x="539646" y="0"/>
                </a:moveTo>
                <a:cubicBezTo>
                  <a:pt x="465107" y="0"/>
                  <a:pt x="404735" y="60373"/>
                  <a:pt x="404735" y="134912"/>
                </a:cubicBezTo>
                <a:cubicBezTo>
                  <a:pt x="404735" y="209450"/>
                  <a:pt x="465107" y="269823"/>
                  <a:pt x="539646" y="269823"/>
                </a:cubicBezTo>
                <a:cubicBezTo>
                  <a:pt x="614185" y="269823"/>
                  <a:pt x="674558" y="209450"/>
                  <a:pt x="674558" y="134912"/>
                </a:cubicBezTo>
                <a:cubicBezTo>
                  <a:pt x="674558" y="60373"/>
                  <a:pt x="614185" y="0"/>
                  <a:pt x="539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9"/>
          <p:cNvSpPr/>
          <p:nvPr/>
        </p:nvSpPr>
        <p:spPr>
          <a:xfrm rot="5400000">
            <a:off x="1412630" y="3399051"/>
            <a:ext cx="1219200" cy="1219197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7446365" y="514350"/>
            <a:ext cx="1400232" cy="700708"/>
          </a:xfrm>
          <a:custGeom>
            <a:avLst/>
            <a:gdLst/>
            <a:ahLst/>
            <a:cxnLst/>
            <a:rect l="l" t="t" r="r" b="b"/>
            <a:pathLst>
              <a:path w="2800464" h="1401415" extrusionOk="0">
                <a:moveTo>
                  <a:pt x="2800465" y="0"/>
                </a:moveTo>
                <a:cubicBezTo>
                  <a:pt x="2800465" y="774093"/>
                  <a:pt x="2173142" y="1401416"/>
                  <a:pt x="1399049" y="1401416"/>
                </a:cubicBezTo>
                <a:cubicBezTo>
                  <a:pt x="624956" y="1401416"/>
                  <a:pt x="0" y="774093"/>
                  <a:pt x="0" y="0"/>
                </a:cubicBezTo>
                <a:lnTo>
                  <a:pt x="280046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23" name="Google Shape;723;p36"/>
          <p:cNvSpPr txBox="1">
            <a:spLocks noGrp="1"/>
          </p:cNvSpPr>
          <p:nvPr>
            <p:ph type="body" idx="1"/>
          </p:nvPr>
        </p:nvSpPr>
        <p:spPr>
          <a:xfrm>
            <a:off x="516600" y="1967475"/>
            <a:ext cx="676890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Presentation template by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SlidesCarnival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chemeClr val="hlink"/>
                </a:solidFill>
                <a:hlinkClick r:id="rId4"/>
              </a:rPr>
              <a:t>Pexels</a:t>
            </a:r>
            <a:endParaRPr sz="2400" dirty="0"/>
          </a:p>
        </p:txBody>
      </p:sp>
      <p:sp>
        <p:nvSpPr>
          <p:cNvPr id="724" name="Google Shape;724;p3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725" name="Google Shape;725;p36"/>
          <p:cNvSpPr/>
          <p:nvPr/>
        </p:nvSpPr>
        <p:spPr>
          <a:xfrm>
            <a:off x="7154881" y="733894"/>
            <a:ext cx="1137488" cy="1137486"/>
          </a:xfrm>
          <a:custGeom>
            <a:avLst/>
            <a:gdLst/>
            <a:ahLst/>
            <a:cxnLst/>
            <a:rect l="l" t="t" r="r" b="b"/>
            <a:pathLst>
              <a:path w="2274977" h="2274971" extrusionOk="0">
                <a:moveTo>
                  <a:pt x="2274977" y="1013036"/>
                </a:moveTo>
                <a:lnTo>
                  <a:pt x="2274977" y="1013036"/>
                </a:lnTo>
                <a:lnTo>
                  <a:pt x="2274977" y="0"/>
                </a:lnTo>
                <a:lnTo>
                  <a:pt x="2274977" y="0"/>
                </a:lnTo>
                <a:cubicBezTo>
                  <a:pt x="1018536" y="0"/>
                  <a:pt x="0" y="1018530"/>
                  <a:pt x="0" y="2274971"/>
                </a:cubicBezTo>
                <a:lnTo>
                  <a:pt x="1013047" y="2274971"/>
                </a:lnTo>
                <a:cubicBezTo>
                  <a:pt x="1013047" y="1578027"/>
                  <a:pt x="1578038" y="1013036"/>
                  <a:pt x="2274977" y="10130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6"/>
          <p:cNvSpPr/>
          <p:nvPr/>
        </p:nvSpPr>
        <p:spPr>
          <a:xfrm>
            <a:off x="6477000" y="1123749"/>
            <a:ext cx="1106170" cy="276543"/>
          </a:xfrm>
          <a:custGeom>
            <a:avLst/>
            <a:gdLst/>
            <a:ahLst/>
            <a:cxnLst/>
            <a:rect l="l" t="t" r="r" b="b"/>
            <a:pathLst>
              <a:path w="2212339" h="553085" extrusionOk="0">
                <a:moveTo>
                  <a:pt x="276542" y="0"/>
                </a:moveTo>
                <a:cubicBezTo>
                  <a:pt x="123753" y="0"/>
                  <a:pt x="0" y="123753"/>
                  <a:pt x="0" y="276543"/>
                </a:cubicBezTo>
                <a:cubicBezTo>
                  <a:pt x="0" y="429332"/>
                  <a:pt x="123753" y="553085"/>
                  <a:pt x="276542" y="553085"/>
                </a:cubicBezTo>
                <a:cubicBezTo>
                  <a:pt x="429332" y="553085"/>
                  <a:pt x="553085" y="429332"/>
                  <a:pt x="553085" y="276543"/>
                </a:cubicBezTo>
                <a:cubicBezTo>
                  <a:pt x="553085" y="123753"/>
                  <a:pt x="429332" y="0"/>
                  <a:pt x="276542" y="0"/>
                </a:cubicBezTo>
                <a:close/>
                <a:moveTo>
                  <a:pt x="1935797" y="0"/>
                </a:moveTo>
                <a:cubicBezTo>
                  <a:pt x="1783007" y="0"/>
                  <a:pt x="1659254" y="123753"/>
                  <a:pt x="1659254" y="276543"/>
                </a:cubicBezTo>
                <a:cubicBezTo>
                  <a:pt x="1659254" y="429332"/>
                  <a:pt x="1783007" y="553085"/>
                  <a:pt x="1935797" y="553085"/>
                </a:cubicBezTo>
                <a:cubicBezTo>
                  <a:pt x="2088586" y="553085"/>
                  <a:pt x="2212339" y="429332"/>
                  <a:pt x="2212339" y="276543"/>
                </a:cubicBezTo>
                <a:cubicBezTo>
                  <a:pt x="2212339" y="123753"/>
                  <a:pt x="2088586" y="0"/>
                  <a:pt x="1935797" y="0"/>
                </a:cubicBezTo>
                <a:close/>
                <a:moveTo>
                  <a:pt x="1106170" y="0"/>
                </a:moveTo>
                <a:cubicBezTo>
                  <a:pt x="953380" y="0"/>
                  <a:pt x="829627" y="123753"/>
                  <a:pt x="829627" y="276543"/>
                </a:cubicBezTo>
                <a:cubicBezTo>
                  <a:pt x="829627" y="429332"/>
                  <a:pt x="953380" y="553085"/>
                  <a:pt x="1106170" y="553085"/>
                </a:cubicBezTo>
                <a:cubicBezTo>
                  <a:pt x="1258959" y="553085"/>
                  <a:pt x="1382712" y="429332"/>
                  <a:pt x="1382712" y="276543"/>
                </a:cubicBezTo>
                <a:cubicBezTo>
                  <a:pt x="1382712" y="123753"/>
                  <a:pt x="1258959" y="0"/>
                  <a:pt x="11061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8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-945594" y="-6040"/>
            <a:ext cx="5225404" cy="5225404"/>
            <a:chOff x="-1891188" y="-12079"/>
            <a:chExt cx="10450808" cy="10450808"/>
          </a:xfrm>
        </p:grpSpPr>
        <p:sp>
          <p:nvSpPr>
            <p:cNvPr id="87" name="Google Shape;87;p15"/>
            <p:cNvSpPr/>
            <p:nvPr/>
          </p:nvSpPr>
          <p:spPr>
            <a:xfrm>
              <a:off x="-1891188" y="-12079"/>
              <a:ext cx="10450808" cy="10450808"/>
            </a:xfrm>
            <a:custGeom>
              <a:avLst/>
              <a:gdLst/>
              <a:ahLst/>
              <a:cxnLst/>
              <a:rect l="l" t="t" r="r" b="b"/>
              <a:pathLst>
                <a:path w="10450808" h="10450808" extrusionOk="0">
                  <a:moveTo>
                    <a:pt x="10450808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808" y="0"/>
                  </a:lnTo>
                  <a:lnTo>
                    <a:pt x="10450808" y="10450808"/>
                  </a:lnTo>
                  <a:close/>
                  <a:moveTo>
                    <a:pt x="14495" y="10436313"/>
                  </a:moveTo>
                  <a:lnTo>
                    <a:pt x="10436313" y="10436313"/>
                  </a:lnTo>
                  <a:lnTo>
                    <a:pt x="10436313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-1883941" y="9475496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-1883941" y="852675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-1883941" y="7577923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-1883941" y="6629185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1883941" y="568044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-1883941" y="4731708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-1883941" y="3782970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1883941" y="2834232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-1883941" y="1885397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-1883941" y="936659"/>
              <a:ext cx="10436313" cy="14494"/>
            </a:xfrm>
            <a:custGeom>
              <a:avLst/>
              <a:gdLst/>
              <a:ahLst/>
              <a:cxnLst/>
              <a:rect l="l" t="t" r="r" b="b"/>
              <a:pathLst>
                <a:path w="10436313" h="14494" extrusionOk="0">
                  <a:moveTo>
                    <a:pt x="0" y="0"/>
                  </a:moveTo>
                  <a:lnTo>
                    <a:pt x="10436313" y="0"/>
                  </a:lnTo>
                  <a:lnTo>
                    <a:pt x="10436313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596386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647648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698813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750075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801337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852598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903860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955122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287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942450" y="-483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l="269" t="7500" b="26067"/>
          <a:stretch/>
        </p:blipFill>
        <p:spPr>
          <a:xfrm>
            <a:off x="482431" y="955025"/>
            <a:ext cx="3312536" cy="3309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8420029" y="245708"/>
            <a:ext cx="1447657" cy="1447657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5178002" y="1611826"/>
            <a:ext cx="3353677" cy="2032041"/>
            <a:chOff x="0" y="0"/>
            <a:chExt cx="7845900" cy="5418775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0" y="0"/>
              <a:ext cx="7845900" cy="370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100" b="1" u="none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0" y="3842575"/>
              <a:ext cx="6655800" cy="15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 dirty="0">
                <a:solidFill>
                  <a:schemeClr val="dk1"/>
                </a:solidFill>
              </a:endParaRPr>
            </a:p>
          </p:txBody>
        </p:sp>
      </p:grp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524478" y="2812500"/>
            <a:ext cx="735600" cy="654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554928" y="1733775"/>
            <a:ext cx="674700" cy="67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 Agenda Page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536880" y="1922106"/>
            <a:ext cx="3921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536880" y="2978697"/>
            <a:ext cx="3921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536880" y="4083603"/>
            <a:ext cx="3921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514350" y="3859456"/>
            <a:ext cx="755856" cy="755856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32425" y="4618200"/>
            <a:ext cx="611400" cy="52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/>
          </p:nvPr>
        </p:nvSpPr>
        <p:spPr>
          <a:xfrm>
            <a:off x="514350" y="2263175"/>
            <a:ext cx="5557200" cy="6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Section Header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514350" y="2894375"/>
            <a:ext cx="5557200" cy="2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With a subtitle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6129125" y="0"/>
            <a:ext cx="3015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"/>
          </p:nvPr>
        </p:nvSpPr>
        <p:spPr>
          <a:xfrm>
            <a:off x="5166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discuss. 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166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 t="8409" b="8409"/>
          <a:stretch/>
        </p:blipFill>
        <p:spPr>
          <a:xfrm>
            <a:off x="5331841" y="514350"/>
            <a:ext cx="3297811" cy="411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513142" y="-90359"/>
            <a:ext cx="1908216" cy="5225404"/>
            <a:chOff x="1026284" y="-180719"/>
            <a:chExt cx="3816432" cy="10450808"/>
          </a:xfrm>
        </p:grpSpPr>
        <p:sp>
          <p:nvSpPr>
            <p:cNvPr id="147" name="Google Shape;147;p19"/>
            <p:cNvSpPr/>
            <p:nvPr/>
          </p:nvSpPr>
          <p:spPr>
            <a:xfrm>
              <a:off x="1026284" y="-180719"/>
              <a:ext cx="3814476" cy="10450808"/>
            </a:xfrm>
            <a:custGeom>
              <a:avLst/>
              <a:gdLst/>
              <a:ahLst/>
              <a:cxnLst/>
              <a:rect l="l" t="t" r="r" b="b"/>
              <a:pathLst>
                <a:path w="10450619" h="10450808" extrusionOk="0">
                  <a:moveTo>
                    <a:pt x="10450619" y="10450808"/>
                  </a:moveTo>
                  <a:lnTo>
                    <a:pt x="0" y="10450808"/>
                  </a:lnTo>
                  <a:lnTo>
                    <a:pt x="0" y="0"/>
                  </a:lnTo>
                  <a:lnTo>
                    <a:pt x="10450619" y="0"/>
                  </a:lnTo>
                  <a:lnTo>
                    <a:pt x="10450619" y="10450808"/>
                  </a:lnTo>
                  <a:close/>
                  <a:moveTo>
                    <a:pt x="14495" y="10436313"/>
                  </a:moveTo>
                  <a:lnTo>
                    <a:pt x="10436125" y="10436313"/>
                  </a:lnTo>
                  <a:lnTo>
                    <a:pt x="10436125" y="14495"/>
                  </a:lnTo>
                  <a:lnTo>
                    <a:pt x="14495" y="14495"/>
                  </a:lnTo>
                  <a:lnTo>
                    <a:pt x="14495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033531" y="9306856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033531" y="835811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033531" y="7409283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1033531" y="6460545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033531" y="551180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033531" y="4563068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033531" y="3614330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033531" y="2665592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033531" y="1716757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1033531" y="768019"/>
              <a:ext cx="3809185" cy="14494"/>
            </a:xfrm>
            <a:custGeom>
              <a:avLst/>
              <a:gdLst/>
              <a:ahLst/>
              <a:cxnLst/>
              <a:rect l="l" t="t" r="r" b="b"/>
              <a:pathLst>
                <a:path w="10436124" h="14494" extrusionOk="0">
                  <a:moveTo>
                    <a:pt x="0" y="0"/>
                  </a:moveTo>
                  <a:lnTo>
                    <a:pt x="10436125" y="0"/>
                  </a:lnTo>
                  <a:lnTo>
                    <a:pt x="10436125" y="14495"/>
                  </a:lnTo>
                  <a:lnTo>
                    <a:pt x="0" y="144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82126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872543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23726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75005" y="-173471"/>
              <a:ext cx="14494" cy="10436313"/>
            </a:xfrm>
            <a:custGeom>
              <a:avLst/>
              <a:gdLst/>
              <a:ahLst/>
              <a:cxnLst/>
              <a:rect l="l" t="t" r="r" b="b"/>
              <a:pathLst>
                <a:path w="14494" h="10436313" extrusionOk="0">
                  <a:moveTo>
                    <a:pt x="0" y="0"/>
                  </a:moveTo>
                  <a:lnTo>
                    <a:pt x="14495" y="0"/>
                  </a:lnTo>
                  <a:lnTo>
                    <a:pt x="14495" y="10436313"/>
                  </a:lnTo>
                  <a:lnTo>
                    <a:pt x="0" y="10436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3739900" y="1655400"/>
            <a:ext cx="3679200" cy="141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Big Topic or Idea</a:t>
            </a:r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3739900" y="3066900"/>
            <a:ext cx="36792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Elaborate on what you want to discuss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563185" y="3363592"/>
            <a:ext cx="1268700" cy="118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369100" y="1294000"/>
            <a:ext cx="1280160" cy="1280156"/>
          </a:xfrm>
          <a:custGeom>
            <a:avLst/>
            <a:gdLst/>
            <a:ahLst/>
            <a:cxnLst/>
            <a:rect l="l" t="t" r="r" b="b"/>
            <a:pathLst>
              <a:path w="2438400" h="2438393" extrusionOk="0">
                <a:moveTo>
                  <a:pt x="2438400" y="1085807"/>
                </a:moveTo>
                <a:lnTo>
                  <a:pt x="2438400" y="1085807"/>
                </a:lnTo>
                <a:lnTo>
                  <a:pt x="2438400" y="0"/>
                </a:lnTo>
                <a:lnTo>
                  <a:pt x="2438400" y="0"/>
                </a:lnTo>
                <a:cubicBezTo>
                  <a:pt x="1091702" y="0"/>
                  <a:pt x="0" y="1091696"/>
                  <a:pt x="0" y="2438394"/>
                </a:cubicBezTo>
                <a:lnTo>
                  <a:pt x="1085820" y="2438394"/>
                </a:lnTo>
                <a:cubicBezTo>
                  <a:pt x="1085820" y="1691384"/>
                  <a:pt x="1691396" y="1085807"/>
                  <a:pt x="2438400" y="10858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4287052" y="2102388"/>
            <a:ext cx="806012" cy="8096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4498291" y="2378940"/>
            <a:ext cx="382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516154" y="2102388"/>
            <a:ext cx="806012" cy="809625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727394" y="2378940"/>
            <a:ext cx="382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150" y="4493350"/>
            <a:ext cx="9144000" cy="650100"/>
          </a:xfrm>
          <a:prstGeom prst="rect">
            <a:avLst/>
          </a:prstGeom>
          <a:solidFill>
            <a:srgbClr val="EFBC49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516600" y="3055750"/>
            <a:ext cx="3162600" cy="14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2"/>
          </p:nvPr>
        </p:nvSpPr>
        <p:spPr>
          <a:xfrm>
            <a:off x="4122876" y="3055750"/>
            <a:ext cx="3162600" cy="14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t="81482"/>
          <a:stretch/>
        </p:blipFill>
        <p:spPr>
          <a:xfrm rot="-5400000" flipH="1">
            <a:off x="7047697" y="1441265"/>
            <a:ext cx="3537567" cy="655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1"/>
          <p:cNvGrpSpPr/>
          <p:nvPr/>
        </p:nvGrpSpPr>
        <p:grpSpPr>
          <a:xfrm>
            <a:off x="5522923" y="2282193"/>
            <a:ext cx="303698" cy="471466"/>
            <a:chOff x="11045846" y="4564385"/>
            <a:chExt cx="607396" cy="942932"/>
          </a:xfrm>
        </p:grpSpPr>
        <p:sp>
          <p:nvSpPr>
            <p:cNvPr id="186" name="Google Shape;186;p21"/>
            <p:cNvSpPr/>
            <p:nvPr/>
          </p:nvSpPr>
          <p:spPr>
            <a:xfrm>
              <a:off x="11093544" y="5417279"/>
              <a:ext cx="511998" cy="90038"/>
            </a:xfrm>
            <a:custGeom>
              <a:avLst/>
              <a:gdLst/>
              <a:ahLst/>
              <a:cxnLst/>
              <a:rect l="l" t="t" r="r" b="b"/>
              <a:pathLst>
                <a:path w="511998" h="90038" extrusionOk="0">
                  <a:moveTo>
                    <a:pt x="511999" y="45019"/>
                  </a:moveTo>
                  <a:cubicBezTo>
                    <a:pt x="511999" y="69883"/>
                    <a:pt x="397384" y="90039"/>
                    <a:pt x="255999" y="90039"/>
                  </a:cubicBezTo>
                  <a:cubicBezTo>
                    <a:pt x="114615" y="90039"/>
                    <a:pt x="0" y="69883"/>
                    <a:pt x="0" y="45019"/>
                  </a:cubicBezTo>
                  <a:cubicBezTo>
                    <a:pt x="0" y="20156"/>
                    <a:pt x="114615" y="0"/>
                    <a:pt x="255999" y="0"/>
                  </a:cubicBezTo>
                  <a:cubicBezTo>
                    <a:pt x="397384" y="0"/>
                    <a:pt x="511999" y="20156"/>
                    <a:pt x="511999" y="45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1045846" y="4884385"/>
              <a:ext cx="607396" cy="432307"/>
            </a:xfrm>
            <a:custGeom>
              <a:avLst/>
              <a:gdLst/>
              <a:ahLst/>
              <a:cxnLst/>
              <a:rect l="l" t="t" r="r" b="b"/>
              <a:pathLst>
                <a:path w="607396" h="432307" extrusionOk="0">
                  <a:moveTo>
                    <a:pt x="303698" y="432307"/>
                  </a:moveTo>
                  <a:cubicBezTo>
                    <a:pt x="136237" y="432307"/>
                    <a:pt x="0" y="295993"/>
                    <a:pt x="0" y="128437"/>
                  </a:cubicBezTo>
                  <a:lnTo>
                    <a:pt x="0" y="12573"/>
                  </a:lnTo>
                  <a:cubicBezTo>
                    <a:pt x="0" y="5630"/>
                    <a:pt x="5626" y="0"/>
                    <a:pt x="12566" y="0"/>
                  </a:cubicBezTo>
                  <a:cubicBezTo>
                    <a:pt x="19505" y="0"/>
                    <a:pt x="25132" y="5630"/>
                    <a:pt x="25132" y="12573"/>
                  </a:cubicBezTo>
                  <a:lnTo>
                    <a:pt x="25132" y="128437"/>
                  </a:lnTo>
                  <a:cubicBezTo>
                    <a:pt x="25132" y="282125"/>
                    <a:pt x="150097" y="407161"/>
                    <a:pt x="303698" y="407161"/>
                  </a:cubicBezTo>
                  <a:cubicBezTo>
                    <a:pt x="457299" y="407161"/>
                    <a:pt x="582265" y="282125"/>
                    <a:pt x="582265" y="128437"/>
                  </a:cubicBezTo>
                  <a:lnTo>
                    <a:pt x="582265" y="12573"/>
                  </a:lnTo>
                  <a:cubicBezTo>
                    <a:pt x="582265" y="5630"/>
                    <a:pt x="587891" y="0"/>
                    <a:pt x="594831" y="0"/>
                  </a:cubicBezTo>
                  <a:cubicBezTo>
                    <a:pt x="601770" y="0"/>
                    <a:pt x="607397" y="5630"/>
                    <a:pt x="607397" y="12573"/>
                  </a:cubicBezTo>
                  <a:lnTo>
                    <a:pt x="607397" y="128437"/>
                  </a:lnTo>
                  <a:cubicBezTo>
                    <a:pt x="607397" y="295993"/>
                    <a:pt x="471160" y="432307"/>
                    <a:pt x="303698" y="432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1156780" y="4564385"/>
              <a:ext cx="385528" cy="332575"/>
            </a:xfrm>
            <a:custGeom>
              <a:avLst/>
              <a:gdLst/>
              <a:ahLst/>
              <a:cxnLst/>
              <a:rect l="l" t="t" r="r" b="b"/>
              <a:pathLst>
                <a:path w="385528" h="332575" extrusionOk="0">
                  <a:moveTo>
                    <a:pt x="385528" y="332576"/>
                  </a:moveTo>
                  <a:lnTo>
                    <a:pt x="0" y="332576"/>
                  </a:lnTo>
                  <a:lnTo>
                    <a:pt x="0" y="192873"/>
                  </a:lnTo>
                  <a:cubicBezTo>
                    <a:pt x="0" y="86352"/>
                    <a:pt x="86303" y="0"/>
                    <a:pt x="192764" y="0"/>
                  </a:cubicBezTo>
                  <a:lnTo>
                    <a:pt x="192764" y="0"/>
                  </a:lnTo>
                  <a:cubicBezTo>
                    <a:pt x="299225" y="0"/>
                    <a:pt x="385528" y="86352"/>
                    <a:pt x="385528" y="192873"/>
                  </a:cubicBezTo>
                  <a:lnTo>
                    <a:pt x="385528" y="332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1336978" y="5291547"/>
              <a:ext cx="25131" cy="183321"/>
            </a:xfrm>
            <a:custGeom>
              <a:avLst/>
              <a:gdLst/>
              <a:ahLst/>
              <a:cxnLst/>
              <a:rect l="l" t="t" r="r" b="b"/>
              <a:pathLst>
                <a:path w="25131" h="183321" extrusionOk="0">
                  <a:moveTo>
                    <a:pt x="12566" y="183321"/>
                  </a:moveTo>
                  <a:cubicBezTo>
                    <a:pt x="5626" y="183321"/>
                    <a:pt x="0" y="177692"/>
                    <a:pt x="0" y="170748"/>
                  </a:cubicBezTo>
                  <a:lnTo>
                    <a:pt x="0" y="12573"/>
                  </a:lnTo>
                  <a:cubicBezTo>
                    <a:pt x="0" y="5630"/>
                    <a:pt x="5626" y="0"/>
                    <a:pt x="12566" y="0"/>
                  </a:cubicBezTo>
                  <a:cubicBezTo>
                    <a:pt x="19505" y="0"/>
                    <a:pt x="25132" y="5630"/>
                    <a:pt x="25132" y="12573"/>
                  </a:cubicBezTo>
                  <a:lnTo>
                    <a:pt x="25132" y="170748"/>
                  </a:lnTo>
                  <a:cubicBezTo>
                    <a:pt x="25132" y="177692"/>
                    <a:pt x="19505" y="183321"/>
                    <a:pt x="12566" y="183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1144213" y="4564787"/>
              <a:ext cx="410661" cy="664342"/>
            </a:xfrm>
            <a:custGeom>
              <a:avLst/>
              <a:gdLst/>
              <a:ahLst/>
              <a:cxnLst/>
              <a:rect l="l" t="t" r="r" b="b"/>
              <a:pathLst>
                <a:path w="410661" h="664342" extrusionOk="0">
                  <a:moveTo>
                    <a:pt x="205331" y="664343"/>
                  </a:moveTo>
                  <a:cubicBezTo>
                    <a:pt x="92109" y="664343"/>
                    <a:pt x="0" y="572182"/>
                    <a:pt x="0" y="458896"/>
                  </a:cubicBezTo>
                  <a:lnTo>
                    <a:pt x="0" y="205447"/>
                  </a:lnTo>
                  <a:cubicBezTo>
                    <a:pt x="0" y="92161"/>
                    <a:pt x="92109" y="0"/>
                    <a:pt x="205331" y="0"/>
                  </a:cubicBezTo>
                  <a:cubicBezTo>
                    <a:pt x="318553" y="0"/>
                    <a:pt x="410662" y="92161"/>
                    <a:pt x="410662" y="205447"/>
                  </a:cubicBezTo>
                  <a:lnTo>
                    <a:pt x="410662" y="458896"/>
                  </a:lnTo>
                  <a:cubicBezTo>
                    <a:pt x="410662" y="572182"/>
                    <a:pt x="318553" y="664343"/>
                    <a:pt x="205331" y="664343"/>
                  </a:cubicBezTo>
                  <a:close/>
                  <a:moveTo>
                    <a:pt x="205331" y="25146"/>
                  </a:moveTo>
                  <a:cubicBezTo>
                    <a:pt x="105970" y="25146"/>
                    <a:pt x="25132" y="106029"/>
                    <a:pt x="25132" y="205447"/>
                  </a:cubicBezTo>
                  <a:lnTo>
                    <a:pt x="25132" y="458896"/>
                  </a:lnTo>
                  <a:cubicBezTo>
                    <a:pt x="25132" y="558313"/>
                    <a:pt x="105970" y="639197"/>
                    <a:pt x="205331" y="639197"/>
                  </a:cubicBezTo>
                  <a:cubicBezTo>
                    <a:pt x="304692" y="639197"/>
                    <a:pt x="385530" y="558313"/>
                    <a:pt x="385530" y="458896"/>
                  </a:cubicBezTo>
                  <a:lnTo>
                    <a:pt x="385530" y="205447"/>
                  </a:lnTo>
                  <a:cubicBezTo>
                    <a:pt x="385530" y="106029"/>
                    <a:pt x="304692" y="25146"/>
                    <a:pt x="205331" y="25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21"/>
          <p:cNvGrpSpPr/>
          <p:nvPr/>
        </p:nvGrpSpPr>
        <p:grpSpPr>
          <a:xfrm>
            <a:off x="3018637" y="2282193"/>
            <a:ext cx="344194" cy="471466"/>
            <a:chOff x="6037273" y="4564385"/>
            <a:chExt cx="688388" cy="942932"/>
          </a:xfrm>
        </p:grpSpPr>
        <p:sp>
          <p:nvSpPr>
            <p:cNvPr id="192" name="Google Shape;192;p21"/>
            <p:cNvSpPr/>
            <p:nvPr/>
          </p:nvSpPr>
          <p:spPr>
            <a:xfrm>
              <a:off x="6037273" y="4564385"/>
              <a:ext cx="571373" cy="570663"/>
            </a:xfrm>
            <a:custGeom>
              <a:avLst/>
              <a:gdLst/>
              <a:ahLst/>
              <a:cxnLst/>
              <a:rect l="l" t="t" r="r" b="b"/>
              <a:pathLst>
                <a:path w="571373" h="570663" extrusionOk="0">
                  <a:moveTo>
                    <a:pt x="571374" y="285332"/>
                  </a:moveTo>
                  <a:cubicBezTo>
                    <a:pt x="571374" y="442916"/>
                    <a:pt x="443467" y="570663"/>
                    <a:pt x="285687" y="570663"/>
                  </a:cubicBezTo>
                  <a:cubicBezTo>
                    <a:pt x="127906" y="570663"/>
                    <a:pt x="0" y="442916"/>
                    <a:pt x="0" y="285332"/>
                  </a:cubicBezTo>
                  <a:cubicBezTo>
                    <a:pt x="0" y="127747"/>
                    <a:pt x="127906" y="0"/>
                    <a:pt x="285687" y="0"/>
                  </a:cubicBezTo>
                  <a:cubicBezTo>
                    <a:pt x="443467" y="0"/>
                    <a:pt x="571374" y="127747"/>
                    <a:pt x="571374" y="285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047811" y="4572337"/>
              <a:ext cx="677850" cy="878298"/>
            </a:xfrm>
            <a:custGeom>
              <a:avLst/>
              <a:gdLst/>
              <a:ahLst/>
              <a:cxnLst/>
              <a:rect l="l" t="t" r="r" b="b"/>
              <a:pathLst>
                <a:path w="677850" h="878298" extrusionOk="0">
                  <a:moveTo>
                    <a:pt x="499615" y="878298"/>
                  </a:moveTo>
                  <a:lnTo>
                    <a:pt x="178217" y="878298"/>
                  </a:lnTo>
                  <a:cubicBezTo>
                    <a:pt x="172759" y="878298"/>
                    <a:pt x="168333" y="873878"/>
                    <a:pt x="168333" y="868426"/>
                  </a:cubicBezTo>
                  <a:lnTo>
                    <a:pt x="168333" y="685149"/>
                  </a:lnTo>
                  <a:cubicBezTo>
                    <a:pt x="168333" y="653557"/>
                    <a:pt x="153710" y="623830"/>
                    <a:pt x="128212" y="603594"/>
                  </a:cubicBezTo>
                  <a:cubicBezTo>
                    <a:pt x="36744" y="531001"/>
                    <a:pt x="-10457" y="418061"/>
                    <a:pt x="1956" y="301477"/>
                  </a:cubicBezTo>
                  <a:cubicBezTo>
                    <a:pt x="19022" y="141231"/>
                    <a:pt x="153526" y="11990"/>
                    <a:pt x="314831" y="845"/>
                  </a:cubicBezTo>
                  <a:cubicBezTo>
                    <a:pt x="409957" y="-5735"/>
                    <a:pt x="500687" y="26277"/>
                    <a:pt x="570108" y="90985"/>
                  </a:cubicBezTo>
                  <a:cubicBezTo>
                    <a:pt x="638579" y="154801"/>
                    <a:pt x="677850" y="245027"/>
                    <a:pt x="677850" y="338521"/>
                  </a:cubicBezTo>
                  <a:cubicBezTo>
                    <a:pt x="677850" y="442476"/>
                    <a:pt x="630987" y="539190"/>
                    <a:pt x="549283" y="603864"/>
                  </a:cubicBezTo>
                  <a:cubicBezTo>
                    <a:pt x="523998" y="623878"/>
                    <a:pt x="509499" y="653499"/>
                    <a:pt x="509499" y="685130"/>
                  </a:cubicBezTo>
                  <a:lnTo>
                    <a:pt x="509499" y="868426"/>
                  </a:lnTo>
                  <a:cubicBezTo>
                    <a:pt x="509499" y="873878"/>
                    <a:pt x="505074" y="878298"/>
                    <a:pt x="499615" y="878298"/>
                  </a:cubicBezTo>
                  <a:close/>
                  <a:moveTo>
                    <a:pt x="188102" y="858554"/>
                  </a:moveTo>
                  <a:lnTo>
                    <a:pt x="489731" y="858554"/>
                  </a:lnTo>
                  <a:lnTo>
                    <a:pt x="489731" y="685130"/>
                  </a:lnTo>
                  <a:cubicBezTo>
                    <a:pt x="489731" y="647435"/>
                    <a:pt x="506961" y="612174"/>
                    <a:pt x="537004" y="588391"/>
                  </a:cubicBezTo>
                  <a:cubicBezTo>
                    <a:pt x="613950" y="527482"/>
                    <a:pt x="658082" y="436407"/>
                    <a:pt x="658082" y="338521"/>
                  </a:cubicBezTo>
                  <a:cubicBezTo>
                    <a:pt x="658082" y="250479"/>
                    <a:pt x="621103" y="165516"/>
                    <a:pt x="556619" y="105417"/>
                  </a:cubicBezTo>
                  <a:cubicBezTo>
                    <a:pt x="491256" y="44498"/>
                    <a:pt x="405946" y="14390"/>
                    <a:pt x="316192" y="20541"/>
                  </a:cubicBezTo>
                  <a:cubicBezTo>
                    <a:pt x="164318" y="31035"/>
                    <a:pt x="37681" y="152709"/>
                    <a:pt x="21619" y="303569"/>
                  </a:cubicBezTo>
                  <a:cubicBezTo>
                    <a:pt x="9924" y="413390"/>
                    <a:pt x="54370" y="519769"/>
                    <a:pt x="140510" y="588140"/>
                  </a:cubicBezTo>
                  <a:cubicBezTo>
                    <a:pt x="170756" y="612141"/>
                    <a:pt x="188102" y="647498"/>
                    <a:pt x="188102" y="685149"/>
                  </a:cubicBezTo>
                  <a:lnTo>
                    <a:pt x="188102" y="8585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259161" y="5430892"/>
              <a:ext cx="250325" cy="76425"/>
            </a:xfrm>
            <a:custGeom>
              <a:avLst/>
              <a:gdLst/>
              <a:ahLst/>
              <a:cxnLst/>
              <a:rect l="l" t="t" r="r" b="b"/>
              <a:pathLst>
                <a:path w="250325" h="76425" extrusionOk="0">
                  <a:moveTo>
                    <a:pt x="125160" y="76426"/>
                  </a:moveTo>
                  <a:cubicBezTo>
                    <a:pt x="54976" y="76426"/>
                    <a:pt x="0" y="47191"/>
                    <a:pt x="0" y="9872"/>
                  </a:cubicBezTo>
                  <a:cubicBezTo>
                    <a:pt x="0" y="4420"/>
                    <a:pt x="4426" y="0"/>
                    <a:pt x="9884" y="0"/>
                  </a:cubicBezTo>
                  <a:cubicBezTo>
                    <a:pt x="15343" y="0"/>
                    <a:pt x="19769" y="4420"/>
                    <a:pt x="19769" y="9872"/>
                  </a:cubicBezTo>
                  <a:cubicBezTo>
                    <a:pt x="19769" y="32012"/>
                    <a:pt x="63051" y="56682"/>
                    <a:pt x="125160" y="56682"/>
                  </a:cubicBezTo>
                  <a:cubicBezTo>
                    <a:pt x="187270" y="56682"/>
                    <a:pt x="230557" y="32012"/>
                    <a:pt x="230557" y="9872"/>
                  </a:cubicBezTo>
                  <a:cubicBezTo>
                    <a:pt x="230557" y="4420"/>
                    <a:pt x="234983" y="0"/>
                    <a:pt x="240441" y="0"/>
                  </a:cubicBezTo>
                  <a:cubicBezTo>
                    <a:pt x="245900" y="0"/>
                    <a:pt x="250326" y="4420"/>
                    <a:pt x="250326" y="9872"/>
                  </a:cubicBezTo>
                  <a:cubicBezTo>
                    <a:pt x="250326" y="47191"/>
                    <a:pt x="195344" y="76426"/>
                    <a:pt x="125160" y="76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177886" y="5220082"/>
              <a:ext cx="417686" cy="47276"/>
            </a:xfrm>
            <a:custGeom>
              <a:avLst/>
              <a:gdLst/>
              <a:ahLst/>
              <a:cxnLst/>
              <a:rect l="l" t="t" r="r" b="b"/>
              <a:pathLst>
                <a:path w="417686" h="47276" extrusionOk="0">
                  <a:moveTo>
                    <a:pt x="9874" y="47276"/>
                  </a:moveTo>
                  <a:cubicBezTo>
                    <a:pt x="4725" y="47276"/>
                    <a:pt x="386" y="43295"/>
                    <a:pt x="24" y="38089"/>
                  </a:cubicBezTo>
                  <a:cubicBezTo>
                    <a:pt x="-352" y="32647"/>
                    <a:pt x="3755" y="27932"/>
                    <a:pt x="9199" y="27556"/>
                  </a:cubicBezTo>
                  <a:lnTo>
                    <a:pt x="407117" y="18"/>
                  </a:lnTo>
                  <a:cubicBezTo>
                    <a:pt x="412721" y="-305"/>
                    <a:pt x="417286" y="3749"/>
                    <a:pt x="417663" y="9181"/>
                  </a:cubicBezTo>
                  <a:cubicBezTo>
                    <a:pt x="418039" y="14624"/>
                    <a:pt x="413932" y="19338"/>
                    <a:pt x="408488" y="19714"/>
                  </a:cubicBezTo>
                  <a:lnTo>
                    <a:pt x="10569" y="47252"/>
                  </a:lnTo>
                  <a:cubicBezTo>
                    <a:pt x="10333" y="47267"/>
                    <a:pt x="10101" y="47276"/>
                    <a:pt x="9874" y="47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177886" y="5283227"/>
              <a:ext cx="417686" cy="47272"/>
            </a:xfrm>
            <a:custGeom>
              <a:avLst/>
              <a:gdLst/>
              <a:ahLst/>
              <a:cxnLst/>
              <a:rect l="l" t="t" r="r" b="b"/>
              <a:pathLst>
                <a:path w="417686" h="47272" extrusionOk="0">
                  <a:moveTo>
                    <a:pt x="9874" y="47272"/>
                  </a:moveTo>
                  <a:cubicBezTo>
                    <a:pt x="4725" y="47272"/>
                    <a:pt x="386" y="43291"/>
                    <a:pt x="24" y="38085"/>
                  </a:cubicBezTo>
                  <a:cubicBezTo>
                    <a:pt x="-352" y="32643"/>
                    <a:pt x="3755" y="27929"/>
                    <a:pt x="9199" y="27553"/>
                  </a:cubicBezTo>
                  <a:lnTo>
                    <a:pt x="407117" y="14"/>
                  </a:lnTo>
                  <a:cubicBezTo>
                    <a:pt x="412721" y="-270"/>
                    <a:pt x="417286" y="3740"/>
                    <a:pt x="417663" y="9178"/>
                  </a:cubicBezTo>
                  <a:cubicBezTo>
                    <a:pt x="418039" y="14620"/>
                    <a:pt x="413932" y="19334"/>
                    <a:pt x="408488" y="19710"/>
                  </a:cubicBezTo>
                  <a:lnTo>
                    <a:pt x="10569" y="47248"/>
                  </a:lnTo>
                  <a:cubicBezTo>
                    <a:pt x="10333" y="47263"/>
                    <a:pt x="10101" y="47272"/>
                    <a:pt x="9874" y="47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6177886" y="5346360"/>
              <a:ext cx="417686" cy="47285"/>
            </a:xfrm>
            <a:custGeom>
              <a:avLst/>
              <a:gdLst/>
              <a:ahLst/>
              <a:cxnLst/>
              <a:rect l="l" t="t" r="r" b="b"/>
              <a:pathLst>
                <a:path w="417686" h="47285" extrusionOk="0">
                  <a:moveTo>
                    <a:pt x="9874" y="47285"/>
                  </a:moveTo>
                  <a:cubicBezTo>
                    <a:pt x="4725" y="47285"/>
                    <a:pt x="386" y="43304"/>
                    <a:pt x="24" y="38098"/>
                  </a:cubicBezTo>
                  <a:cubicBezTo>
                    <a:pt x="-352" y="32656"/>
                    <a:pt x="3755" y="27941"/>
                    <a:pt x="9199" y="27565"/>
                  </a:cubicBezTo>
                  <a:lnTo>
                    <a:pt x="407117" y="22"/>
                  </a:lnTo>
                  <a:cubicBezTo>
                    <a:pt x="412721" y="-339"/>
                    <a:pt x="417286" y="3753"/>
                    <a:pt x="417663" y="9186"/>
                  </a:cubicBezTo>
                  <a:cubicBezTo>
                    <a:pt x="418039" y="14628"/>
                    <a:pt x="413932" y="19342"/>
                    <a:pt x="408488" y="19718"/>
                  </a:cubicBezTo>
                  <a:lnTo>
                    <a:pt x="10569" y="47261"/>
                  </a:lnTo>
                  <a:cubicBezTo>
                    <a:pt x="10333" y="47276"/>
                    <a:pt x="10101" y="47285"/>
                    <a:pt x="9874" y="47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514350" y="2282192"/>
            <a:ext cx="503421" cy="471217"/>
            <a:chOff x="1028700" y="4564384"/>
            <a:chExt cx="1006842" cy="942434"/>
          </a:xfrm>
        </p:grpSpPr>
        <p:sp>
          <p:nvSpPr>
            <p:cNvPr id="199" name="Google Shape;199;p21"/>
            <p:cNvSpPr/>
            <p:nvPr/>
          </p:nvSpPr>
          <p:spPr>
            <a:xfrm>
              <a:off x="1028700" y="4926696"/>
              <a:ext cx="218499" cy="580122"/>
            </a:xfrm>
            <a:custGeom>
              <a:avLst/>
              <a:gdLst/>
              <a:ahLst/>
              <a:cxnLst/>
              <a:rect l="l" t="t" r="r" b="b"/>
              <a:pathLst>
                <a:path w="218499" h="580122" extrusionOk="0">
                  <a:moveTo>
                    <a:pt x="0" y="580123"/>
                  </a:moveTo>
                  <a:cubicBezTo>
                    <a:pt x="0" y="385440"/>
                    <a:pt x="0" y="193300"/>
                    <a:pt x="0" y="0"/>
                  </a:cubicBezTo>
                  <a:cubicBezTo>
                    <a:pt x="73104" y="0"/>
                    <a:pt x="145002" y="0"/>
                    <a:pt x="218499" y="0"/>
                  </a:cubicBezTo>
                  <a:cubicBezTo>
                    <a:pt x="218499" y="193591"/>
                    <a:pt x="218499" y="386292"/>
                    <a:pt x="218499" y="580123"/>
                  </a:cubicBezTo>
                  <a:cubicBezTo>
                    <a:pt x="145303" y="580123"/>
                    <a:pt x="73380" y="580123"/>
                    <a:pt x="0" y="580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345596" y="4564384"/>
              <a:ext cx="689946" cy="920464"/>
            </a:xfrm>
            <a:custGeom>
              <a:avLst/>
              <a:gdLst/>
              <a:ahLst/>
              <a:cxnLst/>
              <a:rect l="l" t="t" r="r" b="b"/>
              <a:pathLst>
                <a:path w="689946" h="920464" extrusionOk="0">
                  <a:moveTo>
                    <a:pt x="403957" y="920464"/>
                  </a:moveTo>
                  <a:cubicBezTo>
                    <a:pt x="337360" y="920464"/>
                    <a:pt x="269180" y="919786"/>
                    <a:pt x="200119" y="918436"/>
                  </a:cubicBezTo>
                  <a:cubicBezTo>
                    <a:pt x="138450" y="917220"/>
                    <a:pt x="81984" y="894167"/>
                    <a:pt x="27375" y="871876"/>
                  </a:cubicBezTo>
                  <a:lnTo>
                    <a:pt x="18743" y="868351"/>
                  </a:lnTo>
                  <a:cubicBezTo>
                    <a:pt x="7176" y="863650"/>
                    <a:pt x="811" y="847046"/>
                    <a:pt x="660" y="836864"/>
                  </a:cubicBezTo>
                  <a:cubicBezTo>
                    <a:pt x="-47" y="788304"/>
                    <a:pt x="26" y="738970"/>
                    <a:pt x="98" y="691255"/>
                  </a:cubicBezTo>
                  <a:lnTo>
                    <a:pt x="244" y="582557"/>
                  </a:lnTo>
                  <a:cubicBezTo>
                    <a:pt x="368" y="521327"/>
                    <a:pt x="491" y="458017"/>
                    <a:pt x="3" y="395778"/>
                  </a:cubicBezTo>
                  <a:cubicBezTo>
                    <a:pt x="-154" y="375387"/>
                    <a:pt x="5700" y="360240"/>
                    <a:pt x="19585" y="345139"/>
                  </a:cubicBezTo>
                  <a:cubicBezTo>
                    <a:pt x="49448" y="312649"/>
                    <a:pt x="79312" y="279095"/>
                    <a:pt x="108194" y="246645"/>
                  </a:cubicBezTo>
                  <a:cubicBezTo>
                    <a:pt x="128634" y="223676"/>
                    <a:pt x="149074" y="200706"/>
                    <a:pt x="169694" y="177900"/>
                  </a:cubicBezTo>
                  <a:cubicBezTo>
                    <a:pt x="182687" y="163521"/>
                    <a:pt x="187766" y="150257"/>
                    <a:pt x="186666" y="133553"/>
                  </a:cubicBezTo>
                  <a:cubicBezTo>
                    <a:pt x="185207" y="111290"/>
                    <a:pt x="185752" y="88780"/>
                    <a:pt x="186279" y="67016"/>
                  </a:cubicBezTo>
                  <a:lnTo>
                    <a:pt x="186554" y="54884"/>
                  </a:lnTo>
                  <a:cubicBezTo>
                    <a:pt x="186913" y="37704"/>
                    <a:pt x="192548" y="23527"/>
                    <a:pt x="202847" y="13877"/>
                  </a:cubicBezTo>
                  <a:cubicBezTo>
                    <a:pt x="213292" y="4094"/>
                    <a:pt x="228024" y="-669"/>
                    <a:pt x="245799" y="76"/>
                  </a:cubicBezTo>
                  <a:cubicBezTo>
                    <a:pt x="332275" y="3785"/>
                    <a:pt x="405455" y="75102"/>
                    <a:pt x="412398" y="162434"/>
                  </a:cubicBezTo>
                  <a:cubicBezTo>
                    <a:pt x="415754" y="204769"/>
                    <a:pt x="409288" y="248707"/>
                    <a:pt x="392620" y="296757"/>
                  </a:cubicBezTo>
                  <a:cubicBezTo>
                    <a:pt x="390728" y="302227"/>
                    <a:pt x="389241" y="308077"/>
                    <a:pt x="387602" y="314734"/>
                  </a:cubicBezTo>
                  <a:lnTo>
                    <a:pt x="406505" y="314734"/>
                  </a:lnTo>
                  <a:cubicBezTo>
                    <a:pt x="423061" y="314734"/>
                    <a:pt x="439623" y="314807"/>
                    <a:pt x="456186" y="314879"/>
                  </a:cubicBezTo>
                  <a:cubicBezTo>
                    <a:pt x="493626" y="315048"/>
                    <a:pt x="532352" y="315221"/>
                    <a:pt x="570337" y="314487"/>
                  </a:cubicBezTo>
                  <a:cubicBezTo>
                    <a:pt x="624710" y="313338"/>
                    <a:pt x="662189" y="335411"/>
                    <a:pt x="681013" y="379791"/>
                  </a:cubicBezTo>
                  <a:cubicBezTo>
                    <a:pt x="698866" y="421880"/>
                    <a:pt x="689847" y="462523"/>
                    <a:pt x="654966" y="497579"/>
                  </a:cubicBezTo>
                  <a:cubicBezTo>
                    <a:pt x="679150" y="552180"/>
                    <a:pt x="674610" y="582568"/>
                    <a:pt x="635104" y="629588"/>
                  </a:cubicBezTo>
                  <a:cubicBezTo>
                    <a:pt x="636726" y="632956"/>
                    <a:pt x="638359" y="636396"/>
                    <a:pt x="639846" y="639910"/>
                  </a:cubicBezTo>
                  <a:cubicBezTo>
                    <a:pt x="655264" y="676367"/>
                    <a:pt x="654158" y="707489"/>
                    <a:pt x="636658" y="729926"/>
                  </a:cubicBezTo>
                  <a:cubicBezTo>
                    <a:pt x="618659" y="752990"/>
                    <a:pt x="619052" y="771493"/>
                    <a:pt x="626304" y="799629"/>
                  </a:cubicBezTo>
                  <a:cubicBezTo>
                    <a:pt x="633224" y="826459"/>
                    <a:pt x="626893" y="855295"/>
                    <a:pt x="608933" y="878751"/>
                  </a:cubicBezTo>
                  <a:cubicBezTo>
                    <a:pt x="589643" y="903945"/>
                    <a:pt x="559600" y="919232"/>
                    <a:pt x="528563" y="919646"/>
                  </a:cubicBezTo>
                  <a:cubicBezTo>
                    <a:pt x="487784" y="920190"/>
                    <a:pt x="446190" y="920464"/>
                    <a:pt x="403957" y="920464"/>
                  </a:cubicBezTo>
                  <a:close/>
                  <a:moveTo>
                    <a:pt x="242083" y="22950"/>
                  </a:moveTo>
                  <a:cubicBezTo>
                    <a:pt x="231914" y="22950"/>
                    <a:pt x="224017" y="25522"/>
                    <a:pt x="218579" y="30615"/>
                  </a:cubicBezTo>
                  <a:cubicBezTo>
                    <a:pt x="212809" y="36017"/>
                    <a:pt x="209773" y="44344"/>
                    <a:pt x="209543" y="55366"/>
                  </a:cubicBezTo>
                  <a:lnTo>
                    <a:pt x="209256" y="67565"/>
                  </a:lnTo>
                  <a:cubicBezTo>
                    <a:pt x="208746" y="88825"/>
                    <a:pt x="208218" y="110814"/>
                    <a:pt x="209610" y="132051"/>
                  </a:cubicBezTo>
                  <a:cubicBezTo>
                    <a:pt x="211108" y="154914"/>
                    <a:pt x="203846" y="174370"/>
                    <a:pt x="186756" y="193276"/>
                  </a:cubicBezTo>
                  <a:cubicBezTo>
                    <a:pt x="166181" y="216043"/>
                    <a:pt x="145780" y="238968"/>
                    <a:pt x="125373" y="261892"/>
                  </a:cubicBezTo>
                  <a:cubicBezTo>
                    <a:pt x="96436" y="294410"/>
                    <a:pt x="66510" y="328031"/>
                    <a:pt x="36523" y="360661"/>
                  </a:cubicBezTo>
                  <a:cubicBezTo>
                    <a:pt x="26673" y="371375"/>
                    <a:pt x="22879" y="381170"/>
                    <a:pt x="22992" y="395599"/>
                  </a:cubicBezTo>
                  <a:cubicBezTo>
                    <a:pt x="23480" y="457950"/>
                    <a:pt x="23356" y="521321"/>
                    <a:pt x="23233" y="582602"/>
                  </a:cubicBezTo>
                  <a:lnTo>
                    <a:pt x="23087" y="691289"/>
                  </a:lnTo>
                  <a:cubicBezTo>
                    <a:pt x="23014" y="738908"/>
                    <a:pt x="22941" y="788152"/>
                    <a:pt x="23648" y="836528"/>
                  </a:cubicBezTo>
                  <a:cubicBezTo>
                    <a:pt x="23699" y="840204"/>
                    <a:pt x="26578" y="846222"/>
                    <a:pt x="28161" y="847494"/>
                  </a:cubicBezTo>
                  <a:lnTo>
                    <a:pt x="36074" y="850627"/>
                  </a:lnTo>
                  <a:cubicBezTo>
                    <a:pt x="88735" y="872128"/>
                    <a:pt x="143187" y="894357"/>
                    <a:pt x="200568" y="895484"/>
                  </a:cubicBezTo>
                  <a:cubicBezTo>
                    <a:pt x="313170" y="897686"/>
                    <a:pt x="423409" y="898089"/>
                    <a:pt x="528260" y="896694"/>
                  </a:cubicBezTo>
                  <a:cubicBezTo>
                    <a:pt x="552298" y="896374"/>
                    <a:pt x="575629" y="884456"/>
                    <a:pt x="590670" y="864809"/>
                  </a:cubicBezTo>
                  <a:cubicBezTo>
                    <a:pt x="604320" y="846990"/>
                    <a:pt x="609191" y="825315"/>
                    <a:pt x="604045" y="805356"/>
                  </a:cubicBezTo>
                  <a:cubicBezTo>
                    <a:pt x="595553" y="772418"/>
                    <a:pt x="595009" y="745952"/>
                    <a:pt x="618519" y="715816"/>
                  </a:cubicBezTo>
                  <a:cubicBezTo>
                    <a:pt x="630771" y="700115"/>
                    <a:pt x="630822" y="677577"/>
                    <a:pt x="618665" y="648836"/>
                  </a:cubicBezTo>
                  <a:cubicBezTo>
                    <a:pt x="617088" y="645099"/>
                    <a:pt x="615314" y="641445"/>
                    <a:pt x="613591" y="637892"/>
                  </a:cubicBezTo>
                  <a:lnTo>
                    <a:pt x="611094" y="632681"/>
                  </a:lnTo>
                  <a:cubicBezTo>
                    <a:pt x="609158" y="628562"/>
                    <a:pt x="609842" y="623687"/>
                    <a:pt x="612839" y="620258"/>
                  </a:cubicBezTo>
                  <a:cubicBezTo>
                    <a:pt x="652553" y="574830"/>
                    <a:pt x="655825" y="553654"/>
                    <a:pt x="631276" y="501008"/>
                  </a:cubicBezTo>
                  <a:cubicBezTo>
                    <a:pt x="629766" y="497764"/>
                    <a:pt x="629856" y="493998"/>
                    <a:pt x="631523" y="490832"/>
                  </a:cubicBezTo>
                  <a:cubicBezTo>
                    <a:pt x="632342" y="488932"/>
                    <a:pt x="633420" y="486456"/>
                    <a:pt x="635766" y="484220"/>
                  </a:cubicBezTo>
                  <a:cubicBezTo>
                    <a:pt x="666735" y="454779"/>
                    <a:pt x="674610" y="423550"/>
                    <a:pt x="659843" y="388746"/>
                  </a:cubicBezTo>
                  <a:cubicBezTo>
                    <a:pt x="644628" y="352872"/>
                    <a:pt x="616476" y="336627"/>
                    <a:pt x="570780" y="337440"/>
                  </a:cubicBezTo>
                  <a:cubicBezTo>
                    <a:pt x="532520" y="338174"/>
                    <a:pt x="493654" y="338000"/>
                    <a:pt x="456085" y="337832"/>
                  </a:cubicBezTo>
                  <a:cubicBezTo>
                    <a:pt x="439556" y="337759"/>
                    <a:pt x="423028" y="337686"/>
                    <a:pt x="406499" y="337686"/>
                  </a:cubicBezTo>
                  <a:lnTo>
                    <a:pt x="372858" y="337686"/>
                  </a:lnTo>
                  <a:cubicBezTo>
                    <a:pt x="369294" y="337686"/>
                    <a:pt x="365927" y="336033"/>
                    <a:pt x="363755" y="333214"/>
                  </a:cubicBezTo>
                  <a:cubicBezTo>
                    <a:pt x="361577" y="330396"/>
                    <a:pt x="360836" y="326725"/>
                    <a:pt x="361746" y="323279"/>
                  </a:cubicBezTo>
                  <a:cubicBezTo>
                    <a:pt x="362902" y="318908"/>
                    <a:pt x="363890" y="314879"/>
                    <a:pt x="364821" y="311097"/>
                  </a:cubicBezTo>
                  <a:cubicBezTo>
                    <a:pt x="366786" y="303118"/>
                    <a:pt x="368480" y="296225"/>
                    <a:pt x="370894" y="289254"/>
                  </a:cubicBezTo>
                  <a:cubicBezTo>
                    <a:pt x="386721" y="243624"/>
                    <a:pt x="392625" y="203906"/>
                    <a:pt x="389477" y="164250"/>
                  </a:cubicBezTo>
                  <a:cubicBezTo>
                    <a:pt x="383438" y="88271"/>
                    <a:pt x="319894" y="26228"/>
                    <a:pt x="244811" y="23006"/>
                  </a:cubicBezTo>
                  <a:cubicBezTo>
                    <a:pt x="243885" y="22966"/>
                    <a:pt x="242976" y="22950"/>
                    <a:pt x="242083" y="22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070574" y="4861938"/>
              <a:ext cx="241485" cy="603074"/>
            </a:xfrm>
            <a:custGeom>
              <a:avLst/>
              <a:gdLst/>
              <a:ahLst/>
              <a:cxnLst/>
              <a:rect l="l" t="t" r="r" b="b"/>
              <a:pathLst>
                <a:path w="241485" h="603074" extrusionOk="0">
                  <a:moveTo>
                    <a:pt x="229991" y="603074"/>
                  </a:moveTo>
                  <a:lnTo>
                    <a:pt x="11494" y="603074"/>
                  </a:lnTo>
                  <a:cubicBezTo>
                    <a:pt x="5147" y="603074"/>
                    <a:pt x="0" y="597936"/>
                    <a:pt x="0" y="591598"/>
                  </a:cubicBezTo>
                  <a:lnTo>
                    <a:pt x="0" y="11476"/>
                  </a:lnTo>
                  <a:cubicBezTo>
                    <a:pt x="0" y="5138"/>
                    <a:pt x="5147" y="0"/>
                    <a:pt x="11494" y="0"/>
                  </a:cubicBezTo>
                  <a:lnTo>
                    <a:pt x="229991" y="0"/>
                  </a:lnTo>
                  <a:cubicBezTo>
                    <a:pt x="236339" y="0"/>
                    <a:pt x="241485" y="5138"/>
                    <a:pt x="241485" y="11476"/>
                  </a:cubicBezTo>
                  <a:lnTo>
                    <a:pt x="241485" y="591598"/>
                  </a:lnTo>
                  <a:cubicBezTo>
                    <a:pt x="241485" y="597936"/>
                    <a:pt x="236339" y="603074"/>
                    <a:pt x="229991" y="603074"/>
                  </a:cubicBezTo>
                  <a:close/>
                  <a:moveTo>
                    <a:pt x="22988" y="580122"/>
                  </a:moveTo>
                  <a:lnTo>
                    <a:pt x="218497" y="580122"/>
                  </a:lnTo>
                  <a:lnTo>
                    <a:pt x="218497" y="22952"/>
                  </a:lnTo>
                  <a:lnTo>
                    <a:pt x="22988" y="22952"/>
                  </a:lnTo>
                  <a:lnTo>
                    <a:pt x="22988" y="5801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t="81482"/>
          <a:stretch/>
        </p:blipFill>
        <p:spPr>
          <a:xfrm rot="-5400000" flipH="1">
            <a:off x="7047697" y="4977502"/>
            <a:ext cx="3537567" cy="65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516600" y="2980375"/>
            <a:ext cx="2108700" cy="15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2"/>
          </p:nvPr>
        </p:nvSpPr>
        <p:spPr>
          <a:xfrm>
            <a:off x="2846688" y="2980375"/>
            <a:ext cx="2108700" cy="15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body" idx="3"/>
          </p:nvPr>
        </p:nvSpPr>
        <p:spPr>
          <a:xfrm>
            <a:off x="5176776" y="2980375"/>
            <a:ext cx="2108700" cy="154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Add a main point</a:t>
            </a:r>
            <a:br>
              <a:rPr lang="en"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en" sz="1300" b="1"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376075" y="4749850"/>
            <a:ext cx="548700" cy="18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516600" y="514350"/>
            <a:ext cx="6480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Your Topic or Idea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Geometric Template">
  <a:themeElements>
    <a:clrScheme name="Custom 347">
      <a:dk1>
        <a:srgbClr val="363739"/>
      </a:dk1>
      <a:lt1>
        <a:srgbClr val="FFFFFF"/>
      </a:lt1>
      <a:dk2>
        <a:srgbClr val="888888"/>
      </a:dk2>
      <a:lt2>
        <a:srgbClr val="F5F5EF"/>
      </a:lt2>
      <a:accent1>
        <a:srgbClr val="EFBC49"/>
      </a:accent1>
      <a:accent2>
        <a:srgbClr val="D8A530"/>
      </a:accent2>
      <a:accent3>
        <a:srgbClr val="AB8540"/>
      </a:accent3>
      <a:accent4>
        <a:srgbClr val="494F56"/>
      </a:accent4>
      <a:accent5>
        <a:srgbClr val="888888"/>
      </a:accent5>
      <a:accent6>
        <a:srgbClr val="B1B1B2"/>
      </a:accent6>
      <a:hlink>
        <a:srgbClr val="36373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‫הצגה על המסך (16:9)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0" baseType="lpstr">
      <vt:lpstr>Barlow Medium</vt:lpstr>
      <vt:lpstr>Barlow Light</vt:lpstr>
      <vt:lpstr>Arial</vt:lpstr>
      <vt:lpstr>Georgia</vt:lpstr>
      <vt:lpstr>Barlow</vt:lpstr>
      <vt:lpstr>Calibri</vt:lpstr>
      <vt:lpstr>Business Geometric Template</vt:lpstr>
      <vt:lpstr>Your Title Goes Here</vt:lpstr>
      <vt:lpstr>מצגת של PowerPoint</vt:lpstr>
      <vt:lpstr>מצגת של PowerPoint</vt:lpstr>
      <vt:lpstr>Add an Agenda Page</vt:lpstr>
      <vt:lpstr>Add a Section Header</vt:lpstr>
      <vt:lpstr>Write Your Topic or Idea</vt:lpstr>
      <vt:lpstr>Write Your Big Topic or Idea</vt:lpstr>
      <vt:lpstr>Write Your Topic or Idea</vt:lpstr>
      <vt:lpstr>Write Your Topic or Idea</vt:lpstr>
      <vt:lpstr>מצגת של PowerPoint</vt:lpstr>
      <vt:lpstr>מצגת של PowerPoint</vt:lpstr>
      <vt:lpstr>מצגת של PowerPoint</vt:lpstr>
      <vt:lpstr>מצגת של PowerPoint</vt:lpstr>
      <vt:lpstr>Write Your Topic or Idea</vt:lpstr>
      <vt:lpstr>Write your topic or idea</vt:lpstr>
      <vt:lpstr>Write Your Topic or Idea</vt:lpstr>
      <vt:lpstr>Write Your Topic or Idea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Efrat Bach</dc:creator>
  <cp:lastModifiedBy>Efrat Bach</cp:lastModifiedBy>
  <cp:revision>3</cp:revision>
  <dcterms:modified xsi:type="dcterms:W3CDTF">2021-12-23T09:43:45Z</dcterms:modified>
</cp:coreProperties>
</file>